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312" r:id="rId2"/>
    <p:sldId id="329" r:id="rId3"/>
    <p:sldId id="462" r:id="rId4"/>
    <p:sldId id="458" r:id="rId5"/>
    <p:sldId id="481" r:id="rId6"/>
    <p:sldId id="368" r:id="rId7"/>
    <p:sldId id="338" r:id="rId8"/>
    <p:sldId id="455" r:id="rId9"/>
    <p:sldId id="459" r:id="rId10"/>
    <p:sldId id="335" r:id="rId11"/>
    <p:sldId id="482" r:id="rId12"/>
    <p:sldId id="484" r:id="rId13"/>
    <p:sldId id="365" r:id="rId14"/>
    <p:sldId id="357" r:id="rId15"/>
    <p:sldId id="372" r:id="rId16"/>
    <p:sldId id="371" r:id="rId17"/>
    <p:sldId id="485" r:id="rId18"/>
    <p:sldId id="483" r:id="rId19"/>
    <p:sldId id="330" r:id="rId20"/>
    <p:sldId id="331" r:id="rId21"/>
  </p:sldIdLst>
  <p:sldSz cx="5184775" cy="691197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7">
          <p15:clr>
            <a:srgbClr val="A4A3A4"/>
          </p15:clr>
        </p15:guide>
        <p15:guide id="2" pos="16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658"/>
  </p:normalViewPr>
  <p:slideViewPr>
    <p:cSldViewPr>
      <p:cViewPr>
        <p:scale>
          <a:sx n="268" d="100"/>
          <a:sy n="268" d="100"/>
        </p:scale>
        <p:origin x="-2752" y="-3184"/>
      </p:cViewPr>
      <p:guideLst>
        <p:guide orient="horz" pos="2177"/>
        <p:guide pos="16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E4E8D-8EFD-E946-8944-22E6CB767076}" type="datetimeFigureOut">
              <a:rPr kumimoji="1" lang="zh-CN" altLang="en-US" smtClean="0"/>
              <a:t>2024/8/2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B27B5-28E6-D149-BE04-5FCA3FBBBA0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pPr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6645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24151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1FC9C-5305-FD4B-A66A-B84A88D9DE34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88858" y="2147193"/>
            <a:ext cx="4407059" cy="14815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77716" y="3916786"/>
            <a:ext cx="3629343" cy="17663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3758962" y="276800"/>
            <a:ext cx="1166574" cy="58975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59239" y="276800"/>
            <a:ext cx="3413310" cy="58975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61" y="4441584"/>
            <a:ext cx="4407059" cy="137279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09561" y="2929590"/>
            <a:ext cx="4407059" cy="151199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59239" y="1612795"/>
            <a:ext cx="2289942" cy="4561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635594" y="1612795"/>
            <a:ext cx="2289942" cy="4561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9239" y="1547195"/>
            <a:ext cx="2290843" cy="64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59239" y="2191992"/>
            <a:ext cx="2290843" cy="39823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2633794" y="1547195"/>
            <a:ext cx="2291743" cy="64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633794" y="2191992"/>
            <a:ext cx="2291743" cy="39823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9239" y="275199"/>
            <a:ext cx="1705755" cy="11711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7103" y="275200"/>
            <a:ext cx="2898433" cy="58991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59239" y="1446395"/>
            <a:ext cx="1705755" cy="47279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6252" y="4838383"/>
            <a:ext cx="3110865" cy="5711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016252" y="617598"/>
            <a:ext cx="3110865" cy="414718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16252" y="5409581"/>
            <a:ext cx="3110865" cy="8111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59239" y="276799"/>
            <a:ext cx="4666298" cy="1151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9239" y="1612795"/>
            <a:ext cx="4666298" cy="4561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259239" y="6406377"/>
            <a:ext cx="1209781" cy="3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771465" y="6406377"/>
            <a:ext cx="1641845" cy="3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3715755" y="6406377"/>
            <a:ext cx="1209781" cy="3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4815"/>
            <a:ext cx="5184774" cy="69023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许爱晨\基础册PPT图片\新PPT\1588\印刷稿新春册1588型_转-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" y="167936"/>
            <a:ext cx="5181560" cy="3359489"/>
          </a:xfrm>
          <a:prstGeom prst="rect">
            <a:avLst/>
          </a:prstGeom>
          <a:noFill/>
        </p:spPr>
      </p:pic>
      <p:pic>
        <p:nvPicPr>
          <p:cNvPr id="3075" name="Picture 3" descr="D:\许爱晨\基础册PPT图片\新PPT\1588\印刷稿新春册1588型-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82645"/>
            <a:ext cx="5184775" cy="33594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许爱晨\基础册PPT图片\新PPT\1588\印刷稿新春册1588型_转-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0" y="169838"/>
            <a:ext cx="5183586" cy="3357587"/>
          </a:xfrm>
          <a:prstGeom prst="rect">
            <a:avLst/>
          </a:prstGeom>
          <a:noFill/>
        </p:spPr>
      </p:pic>
      <p:pic>
        <p:nvPicPr>
          <p:cNvPr id="1029" name="Picture 5" descr="D:\许爱晨\基础册PPT图片\新PPT\1588\印刷稿新春册1588型_转-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30" y="3384549"/>
            <a:ext cx="5186805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206" y="165850"/>
            <a:ext cx="5042362" cy="3361575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71" y="3384549"/>
            <a:ext cx="5039233" cy="33594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0499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横版产品-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5850"/>
            <a:ext cx="5184775" cy="3361575"/>
          </a:xfrm>
          <a:prstGeom prst="rect">
            <a:avLst/>
          </a:prstGeom>
          <a:noFill/>
        </p:spPr>
      </p:pic>
      <p:pic>
        <p:nvPicPr>
          <p:cNvPr id="1027" name="Picture 3" descr="C:\Users\dell\Desktop\横版产品-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84549"/>
            <a:ext cx="5184775" cy="33594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\Desktop\598+998新品-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51999"/>
            <a:ext cx="5184775" cy="3361574"/>
          </a:xfrm>
          <a:prstGeom prst="rect">
            <a:avLst/>
          </a:prstGeom>
          <a:noFill/>
        </p:spPr>
      </p:pic>
      <p:pic>
        <p:nvPicPr>
          <p:cNvPr id="4" name="图片 3" descr="图片包含 人, 室内, 物体, 女人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" y="215627"/>
            <a:ext cx="5105400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许爱晨\基础册PPT图片\中秋册PPT图片\1588\1588\中秋1588done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65851"/>
            <a:ext cx="5184774" cy="3361574"/>
          </a:xfrm>
          <a:prstGeom prst="rect">
            <a:avLst/>
          </a:prstGeom>
          <a:noFill/>
        </p:spPr>
      </p:pic>
      <p:pic>
        <p:nvPicPr>
          <p:cNvPr id="1027" name="Picture 3" descr="D:\许爱晨\基础册PPT图片\中秋册PPT图片\1588\1588\中秋1588done-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84549"/>
            <a:ext cx="5184775" cy="33615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9467" y="147637"/>
            <a:ext cx="5085839" cy="3301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1836" y="3324646"/>
            <a:ext cx="5085839" cy="32893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0397" y="258090"/>
            <a:ext cx="4923976" cy="3282651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556" y="3382793"/>
            <a:ext cx="5035662" cy="33571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127" y="229370"/>
            <a:ext cx="5144517" cy="3340097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651" y="3439768"/>
            <a:ext cx="4999472" cy="32459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2660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形用户界面, 文本, 应用程序&#10;&#10;描述已自动生成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814"/>
            <a:ext cx="5184775" cy="69023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0" y="3383978"/>
            <a:ext cx="5184774" cy="3523181"/>
          </a:xfrm>
          <a:prstGeom prst="rect">
            <a:avLst/>
          </a:prstGeom>
        </p:spPr>
      </p:pic>
      <p:pic>
        <p:nvPicPr>
          <p:cNvPr id="3" name="图片 2" descr="文本&#10;&#10;描述已自动生成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87" y="69684"/>
            <a:ext cx="5105400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814"/>
            <a:ext cx="5184775" cy="690234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92" y="3397461"/>
            <a:ext cx="5067894" cy="3378596"/>
          </a:xfrm>
          <a:prstGeom prst="rect">
            <a:avLst/>
          </a:prstGeom>
          <a:noFill/>
        </p:spPr>
      </p:pic>
      <p:pic>
        <p:nvPicPr>
          <p:cNvPr id="4" name="图片 3" descr="图片包含 人, 室内, 物体, 女人&#10;&#10;描述已自动生成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87" y="215627"/>
            <a:ext cx="5105400" cy="33147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01426" y="215627"/>
            <a:ext cx="4981920" cy="33212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92" y="3397461"/>
            <a:ext cx="5067894" cy="3378596"/>
          </a:xfrm>
          <a:prstGeom prst="rect">
            <a:avLst/>
          </a:prstGeom>
          <a:noFill/>
        </p:spPr>
      </p:pic>
      <p:pic>
        <p:nvPicPr>
          <p:cNvPr id="4" name="图片 3" descr="图片包含 人, 室内, 物体, 女人&#10;&#10;描述已自动生成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87" y="215627"/>
            <a:ext cx="5105400" cy="33147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01426" y="215627"/>
            <a:ext cx="4981921" cy="33212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07" y="262633"/>
            <a:ext cx="4910356" cy="3273571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1" y="3427195"/>
            <a:ext cx="4906611" cy="3271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形用户界面, 文本&#10;&#10;描述已自动生成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39963"/>
            <a:ext cx="5184775" cy="3456517"/>
          </a:xfrm>
          <a:prstGeom prst="rect">
            <a:avLst/>
          </a:prstGeom>
        </p:spPr>
      </p:pic>
      <p:pic>
        <p:nvPicPr>
          <p:cNvPr id="4" name="图片 3" descr="文本&#10;&#10;低可信度描述已自动生成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3619"/>
            <a:ext cx="5184775" cy="345651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的截图&#10;&#10;中度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" y="128201"/>
            <a:ext cx="5105400" cy="3314700"/>
          </a:xfrm>
          <a:prstGeom prst="rect">
            <a:avLst/>
          </a:prstGeom>
        </p:spPr>
      </p:pic>
      <p:pic>
        <p:nvPicPr>
          <p:cNvPr id="5" name="图片 4" descr="图形用户界面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" y="3442901"/>
            <a:ext cx="5105400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92" y="3397461"/>
            <a:ext cx="5067894" cy="3378596"/>
          </a:xfrm>
          <a:prstGeom prst="rect">
            <a:avLst/>
          </a:prstGeom>
          <a:noFill/>
        </p:spPr>
      </p:pic>
      <p:pic>
        <p:nvPicPr>
          <p:cNvPr id="4" name="图片 3" descr="图片包含 人, 室内, 物体, 女人&#10;&#10;描述已自动生成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87" y="215627"/>
            <a:ext cx="5105400" cy="33147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01426" y="215627"/>
            <a:ext cx="4981921" cy="332128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3" y="3456117"/>
            <a:ext cx="5164908" cy="3353335"/>
          </a:xfrm>
          <a:prstGeom prst="rect">
            <a:avLst/>
          </a:prstGeom>
          <a:noFill/>
        </p:spPr>
      </p:pic>
      <p:pic>
        <p:nvPicPr>
          <p:cNvPr id="4" name="图片 3" descr="图片包含 人, 室内, 物体, 女人&#10;&#10;描述已自动生成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87" y="215627"/>
            <a:ext cx="5105400" cy="33147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9468" y="174122"/>
            <a:ext cx="5085837" cy="33019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14</Words>
  <Application>Microsoft Macintosh PowerPoint</Application>
  <PresentationFormat>自定义</PresentationFormat>
  <Paragraphs>14</Paragraphs>
  <Slides>20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4" baseType="lpstr">
      <vt:lpstr>等线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m</cp:lastModifiedBy>
  <cp:revision>101</cp:revision>
  <dcterms:created xsi:type="dcterms:W3CDTF">2020-11-29T09:26:00Z</dcterms:created>
  <dcterms:modified xsi:type="dcterms:W3CDTF">2024-08-02T08:38:11Z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2052-11.1.0.9021</vt:lpwstr>
  </property>
</Properties>
</file>