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346" r:id="rId2"/>
    <p:sldId id="368" r:id="rId3"/>
    <p:sldId id="495" r:id="rId4"/>
    <p:sldId id="392" r:id="rId5"/>
    <p:sldId id="314" r:id="rId6"/>
    <p:sldId id="502" r:id="rId7"/>
    <p:sldId id="417" r:id="rId8"/>
    <p:sldId id="423" r:id="rId9"/>
    <p:sldId id="386" r:id="rId10"/>
    <p:sldId id="438" r:id="rId11"/>
    <p:sldId id="428" r:id="rId12"/>
    <p:sldId id="426" r:id="rId13"/>
    <p:sldId id="429" r:id="rId14"/>
    <p:sldId id="430" r:id="rId15"/>
    <p:sldId id="431" r:id="rId16"/>
    <p:sldId id="355" r:id="rId17"/>
    <p:sldId id="433" r:id="rId18"/>
    <p:sldId id="501" r:id="rId19"/>
    <p:sldId id="434" r:id="rId20"/>
    <p:sldId id="289" r:id="rId21"/>
    <p:sldId id="366" r:id="rId22"/>
    <p:sldId id="369" r:id="rId23"/>
  </p:sldIdLst>
  <p:sldSz cx="5184775" cy="6911975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3">
          <p15:clr>
            <a:srgbClr val="A4A3A4"/>
          </p15:clr>
        </p15:guide>
        <p15:guide id="2" pos="16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26"/>
    <p:restoredTop sz="94658"/>
  </p:normalViewPr>
  <p:slideViewPr>
    <p:cSldViewPr>
      <p:cViewPr>
        <p:scale>
          <a:sx n="185" d="100"/>
          <a:sy n="185" d="100"/>
        </p:scale>
        <p:origin x="-200" y="-2648"/>
      </p:cViewPr>
      <p:guideLst>
        <p:guide orient="horz" pos="2193"/>
        <p:guide pos="163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5B044-3160-544F-9932-E0B72FDBBFEA}" type="datetimeFigureOut">
              <a:rPr kumimoji="1" lang="zh-CN" altLang="en-US" smtClean="0"/>
              <a:t>2024/8/12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F29A78-4DF6-C248-B9D0-C8939087B19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49CDC-EBB3-024B-AC71-B41527F6A6CA}" type="slidenum">
              <a:rPr kumimoji="1" lang="zh-CN" altLang="en-US" smtClean="0"/>
              <a:pPr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70261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88858" y="2147193"/>
            <a:ext cx="4407059" cy="148159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777716" y="3916786"/>
            <a:ext cx="3629343" cy="176639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3758962" y="276800"/>
            <a:ext cx="1166574" cy="58975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59239" y="276800"/>
            <a:ext cx="3413310" cy="58975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61" y="4441584"/>
            <a:ext cx="4407059" cy="137279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09561" y="2929590"/>
            <a:ext cx="4407059" cy="151199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59239" y="1612795"/>
            <a:ext cx="2289942" cy="45615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635594" y="1612795"/>
            <a:ext cx="2289942" cy="45615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59239" y="1547195"/>
            <a:ext cx="2290843" cy="6447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59239" y="2191992"/>
            <a:ext cx="2290843" cy="39823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2633794" y="1547195"/>
            <a:ext cx="2291743" cy="6447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2633794" y="2191992"/>
            <a:ext cx="2291743" cy="398238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9239" y="275199"/>
            <a:ext cx="1705755" cy="11711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27103" y="275200"/>
            <a:ext cx="2898433" cy="589917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59239" y="1446395"/>
            <a:ext cx="1705755" cy="472798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16252" y="4838383"/>
            <a:ext cx="3110865" cy="57119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016252" y="617598"/>
            <a:ext cx="3110865" cy="414718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016252" y="5409581"/>
            <a:ext cx="3110865" cy="8111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259239" y="276799"/>
            <a:ext cx="4666298" cy="11519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59239" y="1612795"/>
            <a:ext cx="4666298" cy="4561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259239" y="6406377"/>
            <a:ext cx="1209781" cy="367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1771465" y="6406377"/>
            <a:ext cx="1641845" cy="367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3715755" y="6406377"/>
            <a:ext cx="1209781" cy="367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815"/>
            <a:ext cx="5184773" cy="690234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3076" y="238870"/>
            <a:ext cx="4898622" cy="3265748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386018"/>
            <a:ext cx="5184775" cy="3353337"/>
          </a:xfrm>
          <a:prstGeom prst="rect">
            <a:avLst/>
          </a:prstGeom>
          <a:noFill/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C5F98A50-8760-F529-6BAB-040EA9DB7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394837"/>
            <a:ext cx="5184774" cy="3353337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1956CF-D1A5-4E93-2352-39ADC1EF3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398962"/>
            <a:ext cx="5184774" cy="3353336"/>
          </a:xfrm>
          <a:prstGeom prst="rect">
            <a:avLst/>
          </a:prstGeom>
          <a:noFill/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39526BA5-D0F2-1E5C-9A28-E817DB708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3075" y="3455987"/>
            <a:ext cx="4898622" cy="32657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8050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77" y="168824"/>
            <a:ext cx="5091217" cy="33000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31" y="3484142"/>
            <a:ext cx="5089309" cy="329879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6" y="181910"/>
            <a:ext cx="4999003" cy="3332669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4" y="3397391"/>
            <a:ext cx="4999002" cy="3332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8" y="181910"/>
            <a:ext cx="5152820" cy="3332669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7" y="3397391"/>
            <a:ext cx="5152818" cy="3332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" y="169068"/>
            <a:ext cx="5172640" cy="3358355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" y="3384549"/>
            <a:ext cx="5172637" cy="3358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083" y="167841"/>
            <a:ext cx="5092606" cy="3302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084" y="3482541"/>
            <a:ext cx="5092605" cy="330199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" y="169839"/>
            <a:ext cx="5171454" cy="3357586"/>
          </a:xfrm>
          <a:prstGeom prst="rect">
            <a:avLst/>
          </a:prstGeom>
          <a:noFill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" y="3384549"/>
            <a:ext cx="5171454" cy="33575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741" y="167841"/>
            <a:ext cx="5097291" cy="3302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741" y="3482541"/>
            <a:ext cx="5097291" cy="330199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3076" y="281520"/>
            <a:ext cx="4898622" cy="3180448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386018"/>
            <a:ext cx="5184775" cy="3353337"/>
          </a:xfrm>
          <a:prstGeom prst="rect">
            <a:avLst/>
          </a:prstGeom>
          <a:noFill/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C5F98A50-8760-F529-6BAB-040EA9DB7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394837"/>
            <a:ext cx="5184774" cy="3353337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1956CF-D1A5-4E93-2352-39ADC1EF3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398962"/>
            <a:ext cx="5184774" cy="3353336"/>
          </a:xfrm>
          <a:prstGeom prst="rect">
            <a:avLst/>
          </a:prstGeom>
          <a:noFill/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39526BA5-D0F2-1E5C-9A28-E817DB708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3075" y="3498637"/>
            <a:ext cx="4898622" cy="31804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5324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2021新春册\PPT\238\新春封面封底扉页PPT-0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177" y="216222"/>
            <a:ext cx="5179598" cy="3454079"/>
          </a:xfrm>
          <a:prstGeom prst="rect">
            <a:avLst/>
          </a:prstGeom>
          <a:noFill/>
        </p:spPr>
      </p:pic>
      <p:pic>
        <p:nvPicPr>
          <p:cNvPr id="15362" name="Picture 2" descr="D:\许爱晨\238\66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3384549"/>
            <a:ext cx="5184775" cy="33588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文本&#10;&#10;低可信度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57"/>
          <a:stretch>
            <a:fillRect/>
          </a:stretch>
        </p:blipFill>
        <p:spPr>
          <a:xfrm>
            <a:off x="0" y="3383978"/>
            <a:ext cx="5184775" cy="3523181"/>
          </a:xfrm>
          <a:prstGeom prst="rect">
            <a:avLst/>
          </a:prstGeom>
        </p:spPr>
      </p:pic>
      <p:pic>
        <p:nvPicPr>
          <p:cNvPr id="3" name="图片 2" descr="文本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" y="65797"/>
            <a:ext cx="5105400" cy="33147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2021新春册\PPT\238\新春封面封底扉页PPT-0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587" y="172378"/>
            <a:ext cx="5179598" cy="3454079"/>
          </a:xfrm>
          <a:prstGeom prst="rect">
            <a:avLst/>
          </a:prstGeom>
          <a:noFill/>
        </p:spPr>
      </p:pic>
      <p:pic>
        <p:nvPicPr>
          <p:cNvPr id="16386" name="Picture 2" descr="D:\许爱晨\238\7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3384549"/>
            <a:ext cx="5184775" cy="33588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形用户界面, 应用程序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4"/>
            <a:ext cx="5184775" cy="690234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背景图案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4"/>
            <a:ext cx="5184775" cy="690234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EBFE925-1292-A06A-CD9A-27FD0497C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81" y="3551301"/>
            <a:ext cx="5041011" cy="336067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D135FE0-640E-DDDE-8BB6-FDC0C4944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81" y="0"/>
            <a:ext cx="5041011" cy="336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609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碗里放着一些食物的照片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" y="141287"/>
            <a:ext cx="5105400" cy="3314700"/>
          </a:xfrm>
          <a:prstGeom prst="rect">
            <a:avLst/>
          </a:prstGeom>
        </p:spPr>
      </p:pic>
      <p:pic>
        <p:nvPicPr>
          <p:cNvPr id="5" name="图片 4" descr="社交网站的手机截图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1" y="3311971"/>
            <a:ext cx="5105400" cy="33147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" y="224423"/>
            <a:ext cx="5179598" cy="3349988"/>
          </a:xfrm>
          <a:prstGeom prst="rect">
            <a:avLst/>
          </a:prstGeom>
          <a:noFill/>
        </p:spPr>
      </p:pic>
      <p:pic>
        <p:nvPicPr>
          <p:cNvPr id="3" name="图片 2" descr="图形用户界面, 网站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6" y="3362550"/>
            <a:ext cx="5105400" cy="33147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1444"/>
            <a:ext cx="5184775" cy="3456516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323097"/>
            <a:ext cx="5184774" cy="34565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8759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1930" y="292683"/>
            <a:ext cx="4884129" cy="3256086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0322" y="3434643"/>
            <a:ext cx="4884129" cy="32560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6920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3" y="175501"/>
            <a:ext cx="5018230" cy="3345486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4" y="3397391"/>
            <a:ext cx="4999003" cy="3332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" y="175502"/>
            <a:ext cx="5172640" cy="3345488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" y="3390983"/>
            <a:ext cx="5172638" cy="33454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</Words>
  <Application>Microsoft Macintosh PowerPoint</Application>
  <PresentationFormat>自定义</PresentationFormat>
  <Paragraphs>1</Paragraphs>
  <Slides>22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6" baseType="lpstr">
      <vt:lpstr>等线</vt:lpstr>
      <vt:lpstr>Arial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m</cp:lastModifiedBy>
  <cp:revision>151</cp:revision>
  <dcterms:created xsi:type="dcterms:W3CDTF">2020-11-29T09:26:00Z</dcterms:created>
  <dcterms:modified xsi:type="dcterms:W3CDTF">2024-08-12T03:00:58Z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2052-11.1.0.9021</vt:lpwstr>
  </property>
</Properties>
</file>