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8" r:id="rId2"/>
    <p:sldId id="331" r:id="rId3"/>
    <p:sldId id="501" r:id="rId4"/>
    <p:sldId id="502" r:id="rId5"/>
    <p:sldId id="300" r:id="rId6"/>
    <p:sldId id="321" r:id="rId7"/>
    <p:sldId id="503" r:id="rId8"/>
    <p:sldId id="498" r:id="rId9"/>
    <p:sldId id="306" r:id="rId10"/>
    <p:sldId id="297" r:id="rId11"/>
    <p:sldId id="292" r:id="rId12"/>
    <p:sldId id="357" r:id="rId13"/>
    <p:sldId id="290" r:id="rId14"/>
    <p:sldId id="496" r:id="rId15"/>
    <p:sldId id="372" r:id="rId16"/>
    <p:sldId id="497" r:id="rId17"/>
    <p:sldId id="375" r:id="rId18"/>
    <p:sldId id="504" r:id="rId19"/>
    <p:sldId id="332" r:id="rId20"/>
    <p:sldId id="333" r:id="rId21"/>
  </p:sldIdLst>
  <p:sldSz cx="5184775" cy="6911975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8">
          <p15:clr>
            <a:srgbClr val="A4A3A4"/>
          </p15:clr>
        </p15:guide>
        <p15:guide id="2" pos="16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6390"/>
    <p:restoredTop sz="94658"/>
  </p:normalViewPr>
  <p:slideViewPr>
    <p:cSldViewPr>
      <p:cViewPr varScale="1">
        <p:scale>
          <a:sx n="43" d="100"/>
          <a:sy n="43" d="100"/>
        </p:scale>
        <p:origin x="192" y="1760"/>
      </p:cViewPr>
      <p:guideLst>
        <p:guide orient="horz" pos="2168"/>
        <p:guide pos="164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B693CE-2426-5E44-B288-9DF2DFCABC65}" type="datetimeFigureOut">
              <a:rPr kumimoji="1" lang="zh-CN" altLang="en-US" smtClean="0"/>
              <a:t>2024/8/2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9CF32B-DDE0-4546-B154-A3D3AD72899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9CDC-EBB3-024B-AC71-B41527F6A6CA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88858" y="2147193"/>
            <a:ext cx="4407059" cy="148159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777716" y="3916786"/>
            <a:ext cx="3629343" cy="176639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3758962" y="276800"/>
            <a:ext cx="1166574" cy="58975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59239" y="276800"/>
            <a:ext cx="3413310" cy="58975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61" y="4441584"/>
            <a:ext cx="4407059" cy="137279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09561" y="2929590"/>
            <a:ext cx="4407059" cy="151199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59239" y="1612795"/>
            <a:ext cx="2289942" cy="45615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635594" y="1612795"/>
            <a:ext cx="2289942" cy="45615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59239" y="1547195"/>
            <a:ext cx="2290843" cy="6447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59239" y="2191992"/>
            <a:ext cx="2290843" cy="39823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2633794" y="1547195"/>
            <a:ext cx="2291743" cy="6447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2633794" y="2191992"/>
            <a:ext cx="2291743" cy="39823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2024/8/2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2024/8/2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2024/8/2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9239" y="275199"/>
            <a:ext cx="1705755" cy="11711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27103" y="275200"/>
            <a:ext cx="2898433" cy="58991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59239" y="1446395"/>
            <a:ext cx="1705755" cy="472798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16252" y="4838383"/>
            <a:ext cx="3110865" cy="57119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016252" y="617598"/>
            <a:ext cx="3110865" cy="414718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016252" y="5409581"/>
            <a:ext cx="3110865" cy="8111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59239" y="276799"/>
            <a:ext cx="4666298" cy="1151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59239" y="1612795"/>
            <a:ext cx="4666298" cy="4561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259239" y="6406377"/>
            <a:ext cx="1209781" cy="367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2024/8/2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1771465" y="6406377"/>
            <a:ext cx="1641845" cy="367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3715755" y="6406377"/>
            <a:ext cx="1209781" cy="367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4815"/>
            <a:ext cx="5184773" cy="690234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021新春册\PPT\238\新春封面封底扉页PPT-0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03" y="-44475"/>
            <a:ext cx="5184165" cy="3459157"/>
          </a:xfrm>
          <a:prstGeom prst="rect">
            <a:avLst/>
          </a:prstGeom>
          <a:noFill/>
        </p:spPr>
      </p:pic>
      <p:pic>
        <p:nvPicPr>
          <p:cNvPr id="2" name="Picture 2" descr="D:\2021新春册\PPT\398\新春398_转-05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04" y="3313111"/>
            <a:ext cx="5184165" cy="34591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021新春册\PPT\238\新春封面封底扉页PPT-0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89" y="144786"/>
            <a:ext cx="5179593" cy="3454076"/>
          </a:xfrm>
          <a:prstGeom prst="rect">
            <a:avLst/>
          </a:prstGeom>
          <a:noFill/>
        </p:spPr>
      </p:pic>
      <p:pic>
        <p:nvPicPr>
          <p:cNvPr id="4" name="图片 3" descr="图示, 文本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5" y="3239963"/>
            <a:ext cx="5105400" cy="33147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87" y="153987"/>
            <a:ext cx="5105400" cy="3302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87" y="3239963"/>
            <a:ext cx="5105400" cy="3302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021新春册\PPT\238\新春封面封底扉页PPT-0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88" y="-44475"/>
            <a:ext cx="5179595" cy="3454077"/>
          </a:xfrm>
          <a:prstGeom prst="rect">
            <a:avLst/>
          </a:prstGeom>
          <a:noFill/>
        </p:spPr>
      </p:pic>
      <p:pic>
        <p:nvPicPr>
          <p:cNvPr id="2" name="Picture 2" descr="D:\2021新春册\PPT\398\新春398_转-05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588" y="3315650"/>
            <a:ext cx="5179596" cy="34540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022" y="178772"/>
            <a:ext cx="5010730" cy="3340486"/>
          </a:xfrm>
          <a:prstGeom prst="rect">
            <a:avLst/>
          </a:prstGeom>
          <a:noFill/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25376" y="3416573"/>
            <a:ext cx="4934019" cy="328934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桌子上摆放着黑色的机器&#10;&#10;低可信度描述已自动生成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87" y="141287"/>
            <a:ext cx="5105400" cy="3314700"/>
          </a:xfrm>
          <a:prstGeom prst="rect">
            <a:avLst/>
          </a:prstGeom>
        </p:spPr>
      </p:pic>
      <p:pic>
        <p:nvPicPr>
          <p:cNvPr id="7" name="图片 6" descr="图形用户界面, 文本&#10;&#10;描述已自动生成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507" y="3442689"/>
            <a:ext cx="5105400" cy="33147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" y="171363"/>
            <a:ext cx="5184166" cy="3456110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" y="3314634"/>
            <a:ext cx="5184168" cy="34561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" y="171363"/>
            <a:ext cx="5184166" cy="3456110"/>
          </a:xfrm>
          <a:prstGeom prst="rect">
            <a:avLst/>
          </a:prstGeom>
          <a:noFill/>
        </p:spPr>
      </p:pic>
      <p:pic>
        <p:nvPicPr>
          <p:cNvPr id="2" name="Picture 2" descr="D:\2021新春册\PPT\398\新春398_转-05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03" y="3313111"/>
            <a:ext cx="5184168" cy="34591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765" y="142967"/>
            <a:ext cx="5055019" cy="3281989"/>
          </a:xfrm>
          <a:prstGeom prst="rect">
            <a:avLst/>
          </a:prstGeom>
          <a:noFill/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EE29D83-99D1-0646-8572-6136494E9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65" y="3414357"/>
            <a:ext cx="5055019" cy="328199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形用户界面, 文本, 应用程序&#10;&#10;描述已自动生成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814"/>
            <a:ext cx="5184775" cy="690234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0" y="3383978"/>
            <a:ext cx="5184774" cy="3523181"/>
          </a:xfrm>
          <a:prstGeom prst="rect">
            <a:avLst/>
          </a:prstGeom>
        </p:spPr>
      </p:pic>
      <p:pic>
        <p:nvPicPr>
          <p:cNvPr id="4" name="图片 3" descr="文本&#10;&#10;描述已自动生成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87" y="69278"/>
            <a:ext cx="5105400" cy="33147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文本&#10;&#10;描述已自动生成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814"/>
            <a:ext cx="5184775" cy="690234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3" y="171363"/>
            <a:ext cx="5184166" cy="3456110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3" y="3314634"/>
            <a:ext cx="5184168" cy="34561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1909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021新春册\PPT\238\新春封面封底扉页PPT-0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88" y="-44475"/>
            <a:ext cx="5179595" cy="3454077"/>
          </a:xfrm>
          <a:prstGeom prst="rect">
            <a:avLst/>
          </a:prstGeom>
          <a:noFill/>
        </p:spPr>
      </p:pic>
      <p:pic>
        <p:nvPicPr>
          <p:cNvPr id="2" name="Picture 2" descr="D:\2021新春册\PPT\398\新春398_转-05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588" y="3315650"/>
            <a:ext cx="5179596" cy="34540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, 人, 桌子, 女人&#10;&#10;描述已自动生成">
            <a:extLst>
              <a:ext uri="{FF2B5EF4-FFF2-40B4-BE49-F238E27FC236}">
                <a16:creationId xmlns:a16="http://schemas.microsoft.com/office/drawing/2014/main" id="{8773A472-0FA3-6444-9828-19ED9D7A5F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81600" cy="3454400"/>
          </a:xfrm>
          <a:prstGeom prst="rect">
            <a:avLst/>
          </a:prstGeom>
        </p:spPr>
      </p:pic>
      <p:pic>
        <p:nvPicPr>
          <p:cNvPr id="6" name="图片 5" descr="图形用户界面&#10;&#10;描述已自动生成">
            <a:extLst>
              <a:ext uri="{FF2B5EF4-FFF2-40B4-BE49-F238E27FC236}">
                <a16:creationId xmlns:a16="http://schemas.microsoft.com/office/drawing/2014/main" id="{1C721446-F96C-2A46-8AAA-42A310669B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3454400"/>
            <a:ext cx="51816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170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许爱晨\基础册PPT图片\新PPT\2688\11625f7ee9ab5596786b997b93cbc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184775" cy="3358356"/>
          </a:xfrm>
          <a:prstGeom prst="rect">
            <a:avLst/>
          </a:prstGeom>
          <a:noFill/>
        </p:spPr>
      </p:pic>
      <p:pic>
        <p:nvPicPr>
          <p:cNvPr id="18435" name="Picture 3" descr="D:\许爱晨\基础册PPT图片\新PPT\2688\f166a6d34f082a7b0944e8dfb5c9e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384549"/>
            <a:ext cx="5184775" cy="33583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6680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022" y="228630"/>
            <a:ext cx="5010730" cy="3240770"/>
          </a:xfrm>
          <a:prstGeom prst="rect">
            <a:avLst/>
          </a:prstGeom>
          <a:noFill/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76" y="3465668"/>
            <a:ext cx="4934020" cy="319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67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022" y="178772"/>
            <a:ext cx="5010730" cy="3340487"/>
          </a:xfrm>
          <a:prstGeom prst="rect">
            <a:avLst/>
          </a:prstGeom>
          <a:noFill/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25376" y="3416573"/>
            <a:ext cx="4934020" cy="328934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ll\Desktop\中秋398done-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5849"/>
            <a:ext cx="5184776" cy="3361576"/>
          </a:xfrm>
          <a:prstGeom prst="rect">
            <a:avLst/>
          </a:prstGeom>
          <a:noFill/>
        </p:spPr>
      </p:pic>
      <p:pic>
        <p:nvPicPr>
          <p:cNvPr id="2051" name="Picture 3" descr="C:\Users\dell\Desktop\中秋398done-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384549"/>
            <a:ext cx="5184775" cy="33594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</Words>
  <Application>Microsoft Macintosh PowerPoint</Application>
  <PresentationFormat>自定义</PresentationFormat>
  <Paragraphs>1</Paragraphs>
  <Slides>20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4" baseType="lpstr">
      <vt:lpstr>等线</vt:lpstr>
      <vt:lpstr>Arial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m</cp:lastModifiedBy>
  <cp:revision>143</cp:revision>
  <dcterms:created xsi:type="dcterms:W3CDTF">2020-11-29T09:26:00Z</dcterms:created>
  <dcterms:modified xsi:type="dcterms:W3CDTF">2024-08-02T08:29:56Z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2052-11.1.0.9021</vt:lpwstr>
  </property>
</Properties>
</file>