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330" r:id="rId2"/>
    <p:sldId id="484" r:id="rId3"/>
    <p:sldId id="476" r:id="rId4"/>
    <p:sldId id="496" r:id="rId5"/>
    <p:sldId id="340" r:id="rId6"/>
    <p:sldId id="466" r:id="rId7"/>
    <p:sldId id="337" r:id="rId8"/>
    <p:sldId id="460" r:id="rId9"/>
    <p:sldId id="462" r:id="rId10"/>
    <p:sldId id="319" r:id="rId11"/>
    <p:sldId id="329" r:id="rId12"/>
    <p:sldId id="435" r:id="rId13"/>
    <p:sldId id="385" r:id="rId14"/>
    <p:sldId id="333" r:id="rId15"/>
    <p:sldId id="486" r:id="rId16"/>
    <p:sldId id="504" r:id="rId17"/>
    <p:sldId id="480" r:id="rId18"/>
    <p:sldId id="501" r:id="rId19"/>
    <p:sldId id="256" r:id="rId20"/>
    <p:sldId id="356" r:id="rId21"/>
    <p:sldId id="357" r:id="rId22"/>
  </p:sldIdLst>
  <p:sldSz cx="5184775" cy="6911975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7">
          <p15:clr>
            <a:srgbClr val="A4A3A4"/>
          </p15:clr>
        </p15:guide>
        <p15:guide id="2" pos="16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966"/>
    <p:restoredTop sz="96327"/>
  </p:normalViewPr>
  <p:slideViewPr>
    <p:cSldViewPr>
      <p:cViewPr varScale="1">
        <p:scale>
          <a:sx n="95" d="100"/>
          <a:sy n="95" d="100"/>
        </p:scale>
        <p:origin x="176" y="880"/>
      </p:cViewPr>
      <p:guideLst>
        <p:guide orient="horz" pos="2177"/>
        <p:guide pos="1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E9E34-6E0B-A449-94DB-298508B2B34F}" type="datetimeFigureOut">
              <a:rPr kumimoji="1" lang="zh-CN" altLang="en-US" smtClean="0"/>
              <a:t>2024/9/26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49CDC-EBB3-024B-AC71-B41527F6A6C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9CDC-EBB3-024B-AC71-B41527F6A6CA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9CDC-EBB3-024B-AC71-B41527F6A6CA}" type="slidenum">
              <a:rPr kumimoji="1" lang="zh-CN" altLang="en-US" smtClean="0"/>
              <a:pPr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768308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9CDC-EBB3-024B-AC71-B41527F6A6CA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9CDC-EBB3-024B-AC71-B41527F6A6CA}" type="slidenum">
              <a:rPr kumimoji="1" lang="zh-CN" altLang="en-US" smtClean="0"/>
              <a:pPr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06645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9CDC-EBB3-024B-AC71-B41527F6A6CA}" type="slidenum">
              <a:rPr kumimoji="1" lang="zh-CN" altLang="en-US" smtClean="0"/>
              <a:pPr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475628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9CDC-EBB3-024B-AC71-B41527F6A6CA}" type="slidenum">
              <a:rPr kumimoji="1" lang="zh-CN" altLang="en-US" smtClean="0"/>
              <a:pPr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4779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9CDC-EBB3-024B-AC71-B41527F6A6CA}" type="slidenum">
              <a:rPr kumimoji="1" lang="zh-CN" altLang="en-US" smtClean="0"/>
              <a:pPr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614254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9CDC-EBB3-024B-AC71-B41527F6A6CA}" type="slidenum">
              <a:rPr kumimoji="1" lang="zh-CN" altLang="en-US" smtClean="0"/>
              <a:pPr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787816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9CDC-EBB3-024B-AC71-B41527F6A6CA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9CDC-EBB3-024B-AC71-B41527F6A6CA}" type="slidenum">
              <a:rPr kumimoji="1" lang="zh-CN" altLang="en-US" smtClean="0"/>
              <a:pPr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65653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9CDC-EBB3-024B-AC71-B41527F6A6CA}" type="slidenum">
              <a:rPr kumimoji="1" lang="zh-CN" altLang="en-US" smtClean="0"/>
              <a:pPr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17518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9CDC-EBB3-024B-AC71-B41527F6A6CA}" type="slidenum">
              <a:rPr kumimoji="1" lang="zh-CN" altLang="en-US" smtClean="0"/>
              <a:pPr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20030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9CDC-EBB3-024B-AC71-B41527F6A6CA}" type="slidenum">
              <a:rPr kumimoji="1" lang="zh-CN" altLang="en-US" smtClean="0"/>
              <a:pPr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52855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9CDC-EBB3-024B-AC71-B41527F6A6CA}" type="slidenum">
              <a:rPr kumimoji="1" lang="zh-CN" altLang="en-US" smtClean="0"/>
              <a:pPr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06645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9CDC-EBB3-024B-AC71-B41527F6A6CA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9CDC-EBB3-024B-AC71-B41527F6A6CA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9CDC-EBB3-024B-AC71-B41527F6A6CA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88858" y="2147193"/>
            <a:ext cx="4407059" cy="148159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777716" y="3916786"/>
            <a:ext cx="3629343" cy="176639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3758962" y="276800"/>
            <a:ext cx="1166574" cy="58975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59239" y="276800"/>
            <a:ext cx="3413310" cy="58975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61" y="4441584"/>
            <a:ext cx="4407059" cy="137279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09561" y="2929590"/>
            <a:ext cx="4407059" cy="151199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59239" y="1612795"/>
            <a:ext cx="2289942" cy="45615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635594" y="1612795"/>
            <a:ext cx="2289942" cy="45615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59239" y="1547195"/>
            <a:ext cx="2290843" cy="6447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59239" y="2191992"/>
            <a:ext cx="2290843" cy="39823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2633794" y="1547195"/>
            <a:ext cx="2291743" cy="6447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2633794" y="2191992"/>
            <a:ext cx="2291743" cy="39823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9239" y="275199"/>
            <a:ext cx="1705755" cy="11711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27103" y="275200"/>
            <a:ext cx="2898433" cy="58991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59239" y="1446395"/>
            <a:ext cx="1705755" cy="472798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16252" y="4838383"/>
            <a:ext cx="3110865" cy="57119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016252" y="617598"/>
            <a:ext cx="3110865" cy="414718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016252" y="5409581"/>
            <a:ext cx="3110865" cy="8111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59239" y="276799"/>
            <a:ext cx="4666298" cy="1151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59239" y="1612795"/>
            <a:ext cx="4666298" cy="4561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259239" y="6406377"/>
            <a:ext cx="1209781" cy="367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1771465" y="6406377"/>
            <a:ext cx="1641845" cy="367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3715755" y="6406377"/>
            <a:ext cx="1209781" cy="367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19033"/>
            <a:ext cx="5184773" cy="690234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用具&#10;&#10;描述已自动生成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3619"/>
            <a:ext cx="5181600" cy="3454400"/>
          </a:xfrm>
          <a:prstGeom prst="rect">
            <a:avLst/>
          </a:prstGeom>
        </p:spPr>
      </p:pic>
      <p:pic>
        <p:nvPicPr>
          <p:cNvPr id="5" name="图片 4" descr="图形用户界面, 文本&#10;&#10;描述已自动生成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313956"/>
            <a:ext cx="5181600" cy="3454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许爱晨\基础册PPT图片\新PPT\398\N印刷稿新春册398型_转-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69839"/>
            <a:ext cx="5183587" cy="3357586"/>
          </a:xfrm>
          <a:prstGeom prst="rect">
            <a:avLst/>
          </a:prstGeom>
          <a:noFill/>
        </p:spPr>
      </p:pic>
      <p:pic>
        <p:nvPicPr>
          <p:cNvPr id="2" name="Picture 2" descr="D:\许爱晨\基础册PPT图片\中秋册PPT图片\1.2022中秋\398\印刷稿中秋册398型-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50" y="3313111"/>
            <a:ext cx="5114925" cy="33162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816" y="108938"/>
            <a:ext cx="5141926" cy="3338415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33" y="3387625"/>
            <a:ext cx="5164909" cy="3353336"/>
          </a:xfrm>
          <a:prstGeom prst="rect">
            <a:avLst/>
          </a:prstGeom>
          <a:noFill/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EDA16868-E38C-512A-0FCF-C5EB573CE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5280" y="3260149"/>
            <a:ext cx="5114207" cy="3312958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69BA56-FA58-3EDA-305F-80AD4EE0A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5268" y="131325"/>
            <a:ext cx="5111036" cy="33109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2887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67" y="178352"/>
            <a:ext cx="5085839" cy="328934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67" y="3462314"/>
            <a:ext cx="5085839" cy="328934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ell\Desktop\新建文件夹 (3)\新产品-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0" y="169838"/>
            <a:ext cx="5183586" cy="3357587"/>
          </a:xfrm>
          <a:prstGeom prst="rect">
            <a:avLst/>
          </a:prstGeom>
          <a:noFill/>
        </p:spPr>
      </p:pic>
      <p:pic>
        <p:nvPicPr>
          <p:cNvPr id="5123" name="Picture 3" descr="C:\Users\dell\Desktop\新建文件夹 (3)\新产品-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028" y="3384549"/>
            <a:ext cx="5186803" cy="33575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102518"/>
            <a:ext cx="5181558" cy="3351256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7052" y="3474069"/>
            <a:ext cx="4770666" cy="3180444"/>
          </a:xfrm>
          <a:prstGeom prst="rect">
            <a:avLst/>
          </a:prstGeom>
          <a:noFill/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F91684F-C5FD-0AE5-64EC-423C7EAB1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2988" y="156771"/>
            <a:ext cx="4895583" cy="32637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1646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4BE527F-C2B4-0EE2-CA84-B966A8D74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97"/>
            <a:ext cx="5183979" cy="345598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C0580A5-E82A-84A6-0886-9B9360B682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3456385"/>
            <a:ext cx="5183979" cy="345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15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102518"/>
            <a:ext cx="5181558" cy="3351256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7051" y="3474069"/>
            <a:ext cx="4770669" cy="3180446"/>
          </a:xfrm>
          <a:prstGeom prst="rect">
            <a:avLst/>
          </a:prstGeom>
          <a:noFill/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F91684F-C5FD-0AE5-64EC-423C7EAB1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6203" y="148497"/>
            <a:ext cx="4895583" cy="32637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03148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用具&#10;&#10;描述已自动生成">
            <a:extLst>
              <a:ext uri="{FF2B5EF4-FFF2-40B4-BE49-F238E27FC236}">
                <a16:creationId xmlns:a16="http://schemas.microsoft.com/office/drawing/2014/main" id="{0BF00257-9453-D24B-9BF1-2171A9A8816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397"/>
            <a:ext cx="5181599" cy="335970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2E04C6C-6F45-7D41-BB0C-714072C11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457972"/>
            <a:ext cx="5181599" cy="345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43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" y="172465"/>
            <a:ext cx="5188165" cy="3355530"/>
          </a:xfrm>
          <a:prstGeom prst="rect">
            <a:avLst/>
          </a:prstGeom>
          <a:noFill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3" y="3427209"/>
            <a:ext cx="5101706" cy="33123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102518"/>
            <a:ext cx="5181558" cy="3351256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75" y="3355084"/>
            <a:ext cx="5181559" cy="3454373"/>
          </a:xfrm>
          <a:prstGeom prst="rect">
            <a:avLst/>
          </a:prstGeom>
          <a:noFill/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F91684F-C5FD-0AE5-64EC-423C7EAB1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1028"/>
            <a:ext cx="5181559" cy="34543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8753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形用户界面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4"/>
            <a:ext cx="5184775" cy="690234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背景图案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4"/>
            <a:ext cx="5184775" cy="690234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102518"/>
            <a:ext cx="5181558" cy="3351256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0221" y="3476182"/>
            <a:ext cx="4764330" cy="3176220"/>
          </a:xfrm>
          <a:prstGeom prst="rect">
            <a:avLst/>
          </a:prstGeom>
          <a:noFill/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F91684F-C5FD-0AE5-64EC-423C7EAB1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8753" y="150197"/>
            <a:ext cx="4890483" cy="32603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3746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19" y="178771"/>
            <a:ext cx="5163725" cy="3339722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10" y="3392445"/>
            <a:ext cx="5166927" cy="33417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0413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许爱晨\基础册PPT图片\中秋册PPT图片\1.2022中秋\398\印刷稿中秋册398型-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0973"/>
            <a:ext cx="5181559" cy="3359490"/>
          </a:xfrm>
          <a:prstGeom prst="rect">
            <a:avLst/>
          </a:prstGeom>
          <a:noFill/>
        </p:spPr>
      </p:pic>
      <p:pic>
        <p:nvPicPr>
          <p:cNvPr id="3075" name="Picture 3" descr="D:\许爱晨\基础册PPT图片\中秋册PPT图片\1.2022中秋\398\印刷稿中秋册398型-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382646"/>
            <a:ext cx="5184775" cy="33594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102518"/>
            <a:ext cx="5181558" cy="3351256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076" y="3431419"/>
            <a:ext cx="4898620" cy="3265747"/>
          </a:xfrm>
          <a:prstGeom prst="rect">
            <a:avLst/>
          </a:prstGeom>
          <a:noFill/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F91684F-C5FD-0AE5-64EC-423C7EAB1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6203" y="148497"/>
            <a:ext cx="4895584" cy="32637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120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ell\Desktop\598+998新品-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165850"/>
            <a:ext cx="5184774" cy="3361575"/>
          </a:xfrm>
          <a:prstGeom prst="rect">
            <a:avLst/>
          </a:prstGeom>
          <a:noFill/>
        </p:spPr>
      </p:pic>
      <p:pic>
        <p:nvPicPr>
          <p:cNvPr id="1026" name="Picture 2" descr="C:\Users\dell\Desktop\598+998新品-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84549"/>
            <a:ext cx="5184775" cy="33615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6" y="108938"/>
            <a:ext cx="5141926" cy="3338415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" y="3387625"/>
            <a:ext cx="5164909" cy="3353336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7" y="3268546"/>
            <a:ext cx="5096373" cy="329616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0" y="138735"/>
            <a:ext cx="5096251" cy="32960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杯子里有咖啡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976"/>
            <a:ext cx="5184775" cy="3456517"/>
          </a:xfrm>
          <a:prstGeom prst="rect">
            <a:avLst/>
          </a:prstGeom>
        </p:spPr>
      </p:pic>
      <p:pic>
        <p:nvPicPr>
          <p:cNvPr id="5" name="图片 4" descr="文本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432482"/>
            <a:ext cx="5184775" cy="345651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17</Words>
  <Application>Microsoft Macintosh PowerPoint</Application>
  <PresentationFormat>自定义</PresentationFormat>
  <Paragraphs>17</Paragraphs>
  <Slides>21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5" baseType="lpstr">
      <vt:lpstr>等线</vt:lpstr>
      <vt:lpstr>Arial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K57703</cp:lastModifiedBy>
  <cp:revision>172</cp:revision>
  <dcterms:created xsi:type="dcterms:W3CDTF">2020-11-29T09:26:00Z</dcterms:created>
  <dcterms:modified xsi:type="dcterms:W3CDTF">2024-09-26T08:24:42Z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2052-11.1.0.9021</vt:lpwstr>
  </property>
</Properties>
</file>