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07" r:id="rId2"/>
    <p:sldId id="352" r:id="rId3"/>
    <p:sldId id="279" r:id="rId4"/>
    <p:sldId id="392" r:id="rId5"/>
    <p:sldId id="517" r:id="rId6"/>
    <p:sldId id="490" r:id="rId7"/>
    <p:sldId id="457" r:id="rId8"/>
    <p:sldId id="516" r:id="rId9"/>
    <p:sldId id="515" r:id="rId10"/>
    <p:sldId id="484" r:id="rId11"/>
    <p:sldId id="512" r:id="rId12"/>
    <p:sldId id="421" r:id="rId13"/>
    <p:sldId id="333" r:id="rId14"/>
    <p:sldId id="327" r:id="rId15"/>
    <p:sldId id="476" r:id="rId16"/>
    <p:sldId id="430" r:id="rId17"/>
    <p:sldId id="330" r:id="rId18"/>
    <p:sldId id="489" r:id="rId19"/>
    <p:sldId id="486" r:id="rId20"/>
    <p:sldId id="513" r:id="rId21"/>
    <p:sldId id="501" r:id="rId22"/>
    <p:sldId id="274" r:id="rId23"/>
    <p:sldId id="347" r:id="rId24"/>
    <p:sldId id="348" r:id="rId25"/>
  </p:sldIdLst>
  <p:sldSz cx="5184775" cy="69119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>
          <p15:clr>
            <a:srgbClr val="A4A3A4"/>
          </p15:clr>
        </p15:guide>
        <p15:guide id="2" pos="16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4694"/>
  </p:normalViewPr>
  <p:slideViewPr>
    <p:cSldViewPr>
      <p:cViewPr varScale="1">
        <p:scale>
          <a:sx n="120" d="100"/>
          <a:sy n="120" d="100"/>
        </p:scale>
        <p:origin x="1144" y="184"/>
      </p:cViewPr>
      <p:guideLst>
        <p:guide orient="horz" pos="2177"/>
        <p:guide pos="16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B4EA-74AD-4D42-80ED-6B997844F077}" type="datetimeFigureOut">
              <a:rPr kumimoji="1" lang="zh-CN" altLang="en-US" smtClean="0"/>
              <a:t>2024/9/24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D8263-377C-1140-84CE-1329FABCE0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1FC9C-5305-FD4B-A66A-B84A88D9DE3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331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8858" y="2147193"/>
            <a:ext cx="4407059" cy="14815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77716" y="3916786"/>
            <a:ext cx="3629343" cy="1766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758962" y="276800"/>
            <a:ext cx="1166574" cy="58975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9239" y="276800"/>
            <a:ext cx="3413310" cy="58975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61" y="4441584"/>
            <a:ext cx="4407059" cy="13727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9561" y="2929590"/>
            <a:ext cx="4407059" cy="15119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9239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35594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547195"/>
            <a:ext cx="22908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59239" y="2191992"/>
            <a:ext cx="22908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633794" y="1547195"/>
            <a:ext cx="22917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633794" y="2191992"/>
            <a:ext cx="22917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39" y="275199"/>
            <a:ext cx="1705755" cy="11711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103" y="275200"/>
            <a:ext cx="2898433" cy="58991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9239" y="1446395"/>
            <a:ext cx="1705755" cy="47279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252" y="4838383"/>
            <a:ext cx="3110865" cy="5711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16252" y="617598"/>
            <a:ext cx="3110865" cy="41471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16252" y="5409581"/>
            <a:ext cx="3110865" cy="811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59239" y="276799"/>
            <a:ext cx="4666298" cy="1151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612795"/>
            <a:ext cx="4666298" cy="456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59239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771465" y="6406377"/>
            <a:ext cx="1641845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715755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15"/>
            <a:ext cx="5184773" cy="69023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928" y="263114"/>
            <a:ext cx="4908914" cy="3272609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802" y="3427676"/>
            <a:ext cx="4905169" cy="3270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82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60" y="262633"/>
            <a:ext cx="5042051" cy="327357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4" y="3427195"/>
            <a:ext cx="5038204" cy="3271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718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小孩躺在椅子上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153987"/>
            <a:ext cx="5105400" cy="3302000"/>
          </a:xfrm>
          <a:prstGeom prst="rect">
            <a:avLst/>
          </a:prstGeom>
        </p:spPr>
      </p:pic>
      <p:pic>
        <p:nvPicPr>
          <p:cNvPr id="7" name="图片 6" descr="图形用户界面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3311971"/>
            <a:ext cx="51054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1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新建文件夹 (3)\新春册新品横版产品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" y="167935"/>
            <a:ext cx="5181559" cy="3359490"/>
          </a:xfrm>
          <a:prstGeom prst="rect">
            <a:avLst/>
          </a:prstGeom>
          <a:noFill/>
        </p:spPr>
      </p:pic>
      <p:pic>
        <p:nvPicPr>
          <p:cNvPr id="5" name="Picture 3" descr="C:\Users\dell\Desktop\新建文件夹 (3)\新春册新品横版产品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4549"/>
            <a:ext cx="5184775" cy="3359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143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97161"/>
            <a:ext cx="5181600" cy="3351283"/>
          </a:xfrm>
          <a:prstGeom prst="rect">
            <a:avLst/>
          </a:prstGeom>
        </p:spPr>
      </p:pic>
      <p:pic>
        <p:nvPicPr>
          <p:cNvPr id="6" name="图片 5" descr="图形用户界面, 文本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239963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80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" y="286744"/>
            <a:ext cx="5117893" cy="331008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2" y="3411560"/>
            <a:ext cx="5186586" cy="3354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13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" y="224423"/>
            <a:ext cx="5174452" cy="3349988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" y="3389765"/>
            <a:ext cx="5165114" cy="334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747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新产品3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" y="167936"/>
            <a:ext cx="5181559" cy="3359489"/>
          </a:xfrm>
          <a:prstGeom prst="rect">
            <a:avLst/>
          </a:prstGeom>
          <a:noFill/>
        </p:spPr>
      </p:pic>
      <p:pic>
        <p:nvPicPr>
          <p:cNvPr id="1027" name="Picture 3" descr="C:\Users\dell\Desktop\新产品3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4549"/>
            <a:ext cx="5184775" cy="3359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7789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60" y="218735"/>
            <a:ext cx="5042052" cy="336136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4" y="3383330"/>
            <a:ext cx="5038206" cy="3358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1961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52" y="180783"/>
            <a:ext cx="5000685" cy="333379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42" y="3397396"/>
            <a:ext cx="5000686" cy="3333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21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7"/>
          <a:stretch>
            <a:fillRect/>
          </a:stretch>
        </p:blipFill>
        <p:spPr>
          <a:xfrm>
            <a:off x="0" y="3383978"/>
            <a:ext cx="5184774" cy="3523181"/>
          </a:xfrm>
          <a:prstGeom prst="rect">
            <a:avLst/>
          </a:prstGeom>
        </p:spPr>
      </p:pic>
      <p:pic>
        <p:nvPicPr>
          <p:cNvPr id="3" name="图片 2" descr="文本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69278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52" y="180783"/>
            <a:ext cx="5000685" cy="333379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42" y="3397396"/>
            <a:ext cx="5000686" cy="3333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179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614" y="311492"/>
            <a:ext cx="4891542" cy="3175851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483" y="3476018"/>
            <a:ext cx="4887805" cy="317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9341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" y="169070"/>
            <a:ext cx="5187376" cy="3358355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4" y="3387058"/>
            <a:ext cx="5030005" cy="3353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文本, 应用程序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" y="218735"/>
            <a:ext cx="5184168" cy="336136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" y="3383330"/>
            <a:ext cx="5180214" cy="3358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135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许爱晨\基础册PPT图片\端午\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" y="167936"/>
            <a:ext cx="5181559" cy="3359489"/>
          </a:xfrm>
          <a:prstGeom prst="rect">
            <a:avLst/>
          </a:prstGeom>
          <a:noFill/>
        </p:spPr>
      </p:pic>
      <p:pic>
        <p:nvPicPr>
          <p:cNvPr id="2050" name="Picture 2" descr="C:\Users\dell\Desktop\duanwu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96143"/>
            <a:ext cx="5184775" cy="3359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217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51" y="155803"/>
            <a:ext cx="5114758" cy="340983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28" y="3263587"/>
            <a:ext cx="5041700" cy="3361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670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614" y="268904"/>
            <a:ext cx="4891542" cy="326102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482" y="3433462"/>
            <a:ext cx="4887808" cy="32585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80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36" y="168385"/>
            <a:ext cx="5037883" cy="3358589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71" y="3455987"/>
            <a:ext cx="5039232" cy="3359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4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" y="167936"/>
            <a:ext cx="5174385" cy="335948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" y="3384549"/>
            <a:ext cx="5174386" cy="3359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60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6467"/>
            <a:ext cx="5184774" cy="3456516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2" y="3461004"/>
            <a:ext cx="5177052" cy="3451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424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</Words>
  <Application>Microsoft Macintosh PowerPoint</Application>
  <PresentationFormat>自定义</PresentationFormat>
  <Paragraphs>1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等线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</cp:lastModifiedBy>
  <cp:revision>166</cp:revision>
  <dcterms:created xsi:type="dcterms:W3CDTF">2020-11-29T09:26:00Z</dcterms:created>
  <dcterms:modified xsi:type="dcterms:W3CDTF">2024-09-24T09:27:44Z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</Properties>
</file>