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4" r:id="rId2"/>
    <p:sldId id="504" r:id="rId3"/>
    <p:sldId id="470" r:id="rId4"/>
    <p:sldId id="335" r:id="rId5"/>
    <p:sldId id="343" r:id="rId6"/>
    <p:sldId id="447" r:id="rId7"/>
    <p:sldId id="479" r:id="rId8"/>
    <p:sldId id="478" r:id="rId9"/>
    <p:sldId id="472" r:id="rId10"/>
    <p:sldId id="480" r:id="rId11"/>
    <p:sldId id="370" r:id="rId12"/>
    <p:sldId id="501" r:id="rId13"/>
    <p:sldId id="503" r:id="rId14"/>
    <p:sldId id="466" r:id="rId15"/>
    <p:sldId id="473" r:id="rId16"/>
    <p:sldId id="344" r:id="rId17"/>
    <p:sldId id="371" r:id="rId18"/>
    <p:sldId id="482" r:id="rId19"/>
    <p:sldId id="502" r:id="rId20"/>
    <p:sldId id="455" r:id="rId21"/>
    <p:sldId id="505" r:id="rId22"/>
    <p:sldId id="457" r:id="rId23"/>
  </p:sldIdLst>
  <p:sldSz cx="5184775" cy="691197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7">
          <p15:clr>
            <a:srgbClr val="A4A3A4"/>
          </p15:clr>
        </p15:guide>
        <p15:guide id="2" pos="16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99"/>
    <p:restoredTop sz="94830"/>
  </p:normalViewPr>
  <p:slideViewPr>
    <p:cSldViewPr>
      <p:cViewPr varScale="1">
        <p:scale>
          <a:sx n="120" d="100"/>
          <a:sy n="120" d="100"/>
        </p:scale>
        <p:origin x="2912" y="184"/>
      </p:cViewPr>
      <p:guideLst>
        <p:guide orient="horz" pos="2177"/>
        <p:guide pos="16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E9E34-6E0B-A449-94DB-298508B2B34F}" type="datetimeFigureOut">
              <a:rPr kumimoji="1" lang="zh-CN" altLang="en-US" smtClean="0"/>
              <a:pPr/>
              <a:t>2024/8/26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49CDC-EBB3-024B-AC71-B41527F6A6CA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5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29A78-4DF6-C248-B9D0-C8939087B19D}" type="slidenum">
              <a:rPr kumimoji="1" lang="zh-CN" altLang="en-US" smtClean="0"/>
              <a:pPr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32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5643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9514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3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8858" y="2147193"/>
            <a:ext cx="4407059" cy="14815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77716" y="3916786"/>
            <a:ext cx="3629343" cy="17663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758962" y="276800"/>
            <a:ext cx="1166574" cy="58975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59239" y="276800"/>
            <a:ext cx="3413310" cy="58975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61" y="4441584"/>
            <a:ext cx="4407059" cy="137279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09561" y="2929590"/>
            <a:ext cx="4407059" cy="151199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9239" y="1612795"/>
            <a:ext cx="2289942" cy="4561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635594" y="1612795"/>
            <a:ext cx="2289942" cy="4561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9239" y="1547195"/>
            <a:ext cx="2290843" cy="64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59239" y="2191992"/>
            <a:ext cx="2290843" cy="39823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633794" y="1547195"/>
            <a:ext cx="2291743" cy="64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633794" y="2191992"/>
            <a:ext cx="2291743" cy="39823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239" y="275199"/>
            <a:ext cx="1705755" cy="11711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103" y="275200"/>
            <a:ext cx="2898433" cy="58991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9239" y="1446395"/>
            <a:ext cx="1705755" cy="47279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252" y="4838383"/>
            <a:ext cx="3110865" cy="5711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16252" y="617598"/>
            <a:ext cx="3110865" cy="41471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16252" y="5409581"/>
            <a:ext cx="3110865" cy="8111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59239" y="276799"/>
            <a:ext cx="4666298" cy="1151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9239" y="1612795"/>
            <a:ext cx="4666298" cy="456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259239" y="6406377"/>
            <a:ext cx="1209781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771465" y="6406377"/>
            <a:ext cx="1641845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715755" y="6406377"/>
            <a:ext cx="1209781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20204"/>
            <a:ext cx="5184774" cy="69023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21" y="347723"/>
            <a:ext cx="4779926" cy="3103385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160" y="3399695"/>
            <a:ext cx="4778452" cy="3185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0468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3773" y="3459884"/>
            <a:ext cx="5017227" cy="3345801"/>
          </a:xfrm>
          <a:prstGeom prst="rect">
            <a:avLst/>
          </a:prstGeom>
          <a:noFill/>
        </p:spPr>
      </p:pic>
      <p:pic>
        <p:nvPicPr>
          <p:cNvPr id="4" name="图片 3" descr="图片包含 人, 室内, 物体, 女人&#10;&#10;描述已自动生成">
            <a:extLst>
              <a:ext uri="{FF2B5EF4-FFF2-40B4-BE49-F238E27FC236}">
                <a16:creationId xmlns:a16="http://schemas.microsoft.com/office/drawing/2014/main" id="{374249D4-AD06-A521-6995-45064F3CE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" y="215627"/>
            <a:ext cx="5105400" cy="33147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181BEFF-0B42-7B87-3D0F-814E3FF3206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2178" y="177831"/>
            <a:ext cx="4940417" cy="329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86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21" y="347723"/>
            <a:ext cx="4779927" cy="3103385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081" y="3399695"/>
            <a:ext cx="4906611" cy="3185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047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5179910" cy="3453273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4" y="3459098"/>
            <a:ext cx="5179911" cy="3453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1278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357" y="3523830"/>
            <a:ext cx="4902613" cy="3268409"/>
          </a:xfrm>
          <a:prstGeom prst="rect">
            <a:avLst/>
          </a:prstGeom>
          <a:noFill/>
        </p:spPr>
      </p:pic>
      <p:pic>
        <p:nvPicPr>
          <p:cNvPr id="4" name="图片 3" descr="图片包含 人, 室内, 物体, 女人&#10;&#10;描述已自动生成">
            <a:extLst>
              <a:ext uri="{FF2B5EF4-FFF2-40B4-BE49-F238E27FC236}">
                <a16:creationId xmlns:a16="http://schemas.microsoft.com/office/drawing/2014/main" id="{374249D4-AD06-A521-6995-45064F3CE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" y="215627"/>
            <a:ext cx="5105400" cy="33147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181BEFF-0B42-7B87-3D0F-814E3FF32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24" y="135609"/>
            <a:ext cx="4999924" cy="333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24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322" y="263375"/>
            <a:ext cx="4908126" cy="327208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84" y="3313111"/>
            <a:ext cx="5038206" cy="3358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945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&#10;&#10;描述已自动生成">
            <a:extLst>
              <a:ext uri="{FF2B5EF4-FFF2-40B4-BE49-F238E27FC236}">
                <a16:creationId xmlns:a16="http://schemas.microsoft.com/office/drawing/2014/main" id="{3C20F9D2-5C47-5D24-44BA-C682FA10F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" y="109795"/>
            <a:ext cx="5105400" cy="3314700"/>
          </a:xfrm>
          <a:prstGeom prst="rect">
            <a:avLst/>
          </a:prstGeom>
        </p:spPr>
      </p:pic>
      <p:pic>
        <p:nvPicPr>
          <p:cNvPr id="7" name="图片 6" descr="图形用户界面&#10;&#10;描述已自动生成">
            <a:extLst>
              <a:ext uri="{FF2B5EF4-FFF2-40B4-BE49-F238E27FC236}">
                <a16:creationId xmlns:a16="http://schemas.microsoft.com/office/drawing/2014/main" id="{D4803433-4664-A7E7-46B3-57B976347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" y="3400263"/>
            <a:ext cx="51054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40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32" y="3523830"/>
            <a:ext cx="5053463" cy="3268409"/>
          </a:xfrm>
          <a:prstGeom prst="rect">
            <a:avLst/>
          </a:prstGeom>
          <a:noFill/>
        </p:spPr>
      </p:pic>
      <p:pic>
        <p:nvPicPr>
          <p:cNvPr id="4" name="图片 3" descr="图片包含 人, 室内, 物体, 女人&#10;&#10;描述已自动生成">
            <a:extLst>
              <a:ext uri="{FF2B5EF4-FFF2-40B4-BE49-F238E27FC236}">
                <a16:creationId xmlns:a16="http://schemas.microsoft.com/office/drawing/2014/main" id="{374249D4-AD06-A521-6995-45064F3CE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" y="215627"/>
            <a:ext cx="5105400" cy="33147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181BEFF-0B42-7B87-3D0F-814E3FF32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2" y="135609"/>
            <a:ext cx="5153768" cy="333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19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846" y="347723"/>
            <a:ext cx="4655076" cy="310338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160" y="3399695"/>
            <a:ext cx="4778451" cy="3185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0934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614" y="268904"/>
            <a:ext cx="4891542" cy="326102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482" y="3433462"/>
            <a:ext cx="4887807" cy="3258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2915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838DBBF-6959-4CF6-B727-1ABF98872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" y="0"/>
            <a:ext cx="5183981" cy="69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7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49" y="202055"/>
            <a:ext cx="5057378" cy="3283521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317" y="3485576"/>
            <a:ext cx="5057378" cy="3283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7228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形用户界面, 文本, 应用程序&#10;&#10;描述已自动生成">
            <a:extLst>
              <a:ext uri="{FF2B5EF4-FFF2-40B4-BE49-F238E27FC236}">
                <a16:creationId xmlns:a16="http://schemas.microsoft.com/office/drawing/2014/main" id="{A4EEDC22-E9C0-9821-FA35-FC0AB7446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4"/>
            <a:ext cx="5184775" cy="690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5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13B287B-38B0-BC7E-13B3-2956999DC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4"/>
            <a:ext cx="5184775" cy="69023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322" y="263375"/>
            <a:ext cx="4908126" cy="327208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84" y="3313111"/>
            <a:ext cx="5038207" cy="3358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7877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许爱晨\基础册PPT图片\新PPT\998\印刷稿新春册998型_转-1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118" y="167935"/>
            <a:ext cx="5037755" cy="335949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3509" y="3384549"/>
            <a:ext cx="5037755" cy="3359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0856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" y="3311971"/>
            <a:ext cx="5105400" cy="3314700"/>
          </a:xfrm>
          <a:prstGeom prst="rect">
            <a:avLst/>
          </a:prstGeom>
        </p:spPr>
      </p:pic>
      <p:pic>
        <p:nvPicPr>
          <p:cNvPr id="7" name="图片 6" descr="图形用户界面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" y="255718"/>
            <a:ext cx="51054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8465" y="172071"/>
            <a:ext cx="5031059" cy="335502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858" y="3385370"/>
            <a:ext cx="5031058" cy="3354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552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21" y="306107"/>
            <a:ext cx="4779927" cy="3186618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081" y="3356976"/>
            <a:ext cx="4906611" cy="3271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583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21" y="306107"/>
            <a:ext cx="4779927" cy="3186618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081" y="3356976"/>
            <a:ext cx="4906611" cy="3271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7146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160"/>
            <a:ext cx="5143264" cy="3428843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" y="3313111"/>
            <a:ext cx="5141556" cy="3427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4</Words>
  <Application>Microsoft Macintosh PowerPoint</Application>
  <PresentationFormat>自定义</PresentationFormat>
  <Paragraphs>4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6" baseType="lpstr">
      <vt:lpstr>等线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K57703</cp:lastModifiedBy>
  <cp:revision>261</cp:revision>
  <dcterms:created xsi:type="dcterms:W3CDTF">2020-11-29T09:26:43Z</dcterms:created>
  <dcterms:modified xsi:type="dcterms:W3CDTF">2024-08-26T07:04:02Z</dcterms:modified>
</cp:coreProperties>
</file>