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3"/>
    <p:sldId id="256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5473700" cy="5441950"/>
  <p:notesSz cx="5473700" cy="5441950"/>
  <p:custDataLst>
    <p:tags r:id="rId32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003" y="1687004"/>
            <a:ext cx="4658042" cy="1142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2007" y="3047492"/>
            <a:ext cx="3836035" cy="13604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4002" y="1251648"/>
            <a:ext cx="2383821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822225" y="1251648"/>
            <a:ext cx="2383821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002" y="217678"/>
            <a:ext cx="4932045" cy="87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002" y="1251648"/>
            <a:ext cx="4932045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3217" y="5061013"/>
            <a:ext cx="1753616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4002" y="5061013"/>
            <a:ext cx="1260411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45636" y="5061013"/>
            <a:ext cx="1260411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5473700" cy="54368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5473700" cy="54368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5477255" cy="5440679"/>
          </a:xfrm>
          <a:prstGeom prst="rect">
            <a:avLst/>
          </a:prstGeom>
        </p:spPr>
      </p:pic>
      <p:pic>
        <p:nvPicPr>
          <p:cNvPr id="3" name="图片 2" descr="2024秋冬通用册258档喜欢_画板 1 副本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5473700" cy="54368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档喜欢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@_@</cp:lastModifiedBy>
  <cp:revision>1</cp:revision>
  <dcterms:created xsi:type="dcterms:W3CDTF">2024-10-24T07:02:37Z</dcterms:created>
  <dcterms:modified xsi:type="dcterms:W3CDTF">2024-10-24T07:02:37Z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22.1</vt:lpwstr>
  </property>
  <property fmtid="{D5CDD505-2E9C-101B-9397-08002B2CF9AE}" pid="3" name="ICV">
    <vt:lpwstr>580EE3CA929844F1A0BABFC03E7B98D3_13</vt:lpwstr>
  </property>
  <property fmtid="{D5CDD505-2E9C-101B-9397-08002B2CF9AE}" pid="4" name="KSOProductBuildVer">
    <vt:lpwstr>2052-12.1.0.18608</vt:lpwstr>
  </property>
</Properties>
</file>