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</p:sldIdLst>
  <p:sldSz cx="5471795" cy="54356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8" userDrawn="1">
          <p15:clr>
            <a:srgbClr val="A4A3A4"/>
          </p15:clr>
        </p15:guide>
        <p15:guide id="2" pos="17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778"/>
        <p:guide pos="17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90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8143" y="724934"/>
            <a:ext cx="4398878" cy="203780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59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8143" y="2822675"/>
            <a:ext cx="4398878" cy="116731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435" spc="200"/>
            </a:lvl1pPr>
            <a:lvl2pPr marL="274320" indent="0" algn="ctr">
              <a:buNone/>
              <a:defRPr sz="1195"/>
            </a:lvl2pPr>
            <a:lvl3pPr marL="547370" indent="0" algn="ctr">
              <a:buNone/>
              <a:defRPr sz="1075"/>
            </a:lvl3pPr>
            <a:lvl4pPr marL="821690" indent="0" algn="ctr">
              <a:buNone/>
              <a:defRPr sz="965"/>
            </a:lvl4pPr>
            <a:lvl5pPr marL="1094740" indent="0" algn="ctr">
              <a:buNone/>
              <a:defRPr sz="965"/>
            </a:lvl5pPr>
            <a:lvl6pPr marL="1367790" indent="0" algn="ctr">
              <a:buNone/>
              <a:defRPr sz="965"/>
            </a:lvl6pPr>
            <a:lvl7pPr marL="1640840" indent="0" algn="ctr">
              <a:buNone/>
              <a:defRPr sz="965"/>
            </a:lvl7pPr>
            <a:lvl8pPr marL="1915160" indent="0" algn="ctr">
              <a:buNone/>
              <a:defRPr sz="965"/>
            </a:lvl8pPr>
            <a:lvl9pPr marL="2190115" indent="0" algn="ctr">
              <a:buNone/>
              <a:defRPr sz="96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73112" y="613625"/>
            <a:ext cx="4925709" cy="434674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38143" y="1969308"/>
            <a:ext cx="4398878" cy="80770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359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38143" y="2822675"/>
            <a:ext cx="4398878" cy="37388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43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73112" y="1181585"/>
            <a:ext cx="4924093" cy="377308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93674" y="3051001"/>
            <a:ext cx="3487428" cy="607917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263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93674" y="3658917"/>
            <a:ext cx="3487428" cy="68783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0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432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2pPr>
            <a:lvl3pPr marL="54737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3pPr>
            <a:lvl4pPr marL="82169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4pPr>
            <a:lvl5pPr marL="109474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5pPr>
            <a:lvl6pPr marL="136779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6pPr>
            <a:lvl7pPr marL="164084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7pPr>
            <a:lvl8pPr marL="191516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8pPr>
            <a:lvl9pPr marL="2190115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73112" y="1190147"/>
            <a:ext cx="2323874" cy="376451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2878178" y="1190147"/>
            <a:ext cx="2323874" cy="376451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73112" y="1133066"/>
            <a:ext cx="2398213" cy="30253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1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4320" indent="0">
              <a:buNone/>
              <a:defRPr sz="1195" b="1"/>
            </a:lvl2pPr>
            <a:lvl3pPr marL="547370" indent="0">
              <a:buNone/>
              <a:defRPr sz="1075" b="1"/>
            </a:lvl3pPr>
            <a:lvl4pPr marL="821690" indent="0">
              <a:buNone/>
              <a:defRPr sz="965" b="1"/>
            </a:lvl4pPr>
            <a:lvl5pPr marL="1094740" indent="0">
              <a:buNone/>
              <a:defRPr sz="965" b="1"/>
            </a:lvl5pPr>
            <a:lvl6pPr marL="1367790" indent="0">
              <a:buNone/>
              <a:defRPr sz="965" b="1"/>
            </a:lvl6pPr>
            <a:lvl7pPr marL="1640840" indent="0">
              <a:buNone/>
              <a:defRPr sz="965" b="1"/>
            </a:lvl7pPr>
            <a:lvl8pPr marL="1915160" indent="0">
              <a:buNone/>
              <a:defRPr sz="965" b="1"/>
            </a:lvl8pPr>
            <a:lvl9pPr marL="2190115" indent="0">
              <a:buNone/>
              <a:defRPr sz="96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273112" y="1469846"/>
            <a:ext cx="2398213" cy="348481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2799239" y="1127143"/>
            <a:ext cx="2398213" cy="30253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19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4320" indent="0">
              <a:buNone/>
              <a:defRPr sz="1195" b="1"/>
            </a:lvl2pPr>
            <a:lvl3pPr marL="547370" indent="0">
              <a:buNone/>
              <a:defRPr sz="1075" b="1"/>
            </a:lvl3pPr>
            <a:lvl4pPr marL="821690" indent="0">
              <a:buNone/>
              <a:defRPr sz="965" b="1"/>
            </a:lvl4pPr>
            <a:lvl5pPr marL="1094740" indent="0">
              <a:buNone/>
              <a:defRPr sz="965" b="1"/>
            </a:lvl5pPr>
            <a:lvl6pPr marL="1367790" indent="0">
              <a:buNone/>
              <a:defRPr sz="965" b="1"/>
            </a:lvl6pPr>
            <a:lvl7pPr marL="1640840" indent="0">
              <a:buNone/>
              <a:defRPr sz="965" b="1"/>
            </a:lvl7pPr>
            <a:lvl8pPr marL="1915160" indent="0">
              <a:buNone/>
              <a:defRPr sz="965" b="1"/>
            </a:lvl8pPr>
            <a:lvl9pPr marL="2190115" indent="0">
              <a:buNone/>
              <a:defRPr sz="96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2799239" y="1469846"/>
            <a:ext cx="2398213" cy="348481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112" y="482338"/>
            <a:ext cx="4924093" cy="55939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73112" y="1232958"/>
            <a:ext cx="2349137" cy="365320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96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850706" y="1232958"/>
            <a:ext cx="2346499" cy="3653209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96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4594419" y="724934"/>
            <a:ext cx="468653" cy="3987135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168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10476" y="724934"/>
            <a:ext cx="4116070" cy="3987135"/>
          </a:xfrm>
        </p:spPr>
        <p:txBody>
          <a:bodyPr vert="eaVert" lIns="46800" tIns="46800" rIns="46800" bIns="46800"/>
          <a:lstStyle>
            <a:lvl1pPr marL="136525" indent="-136525">
              <a:spcAft>
                <a:spcPts val="1000"/>
              </a:spcAft>
              <a:defRPr spc="300"/>
            </a:lvl1pPr>
            <a:lvl2pPr marL="410845" indent="-136525">
              <a:defRPr spc="300"/>
            </a:lvl2pPr>
            <a:lvl3pPr marL="683895" indent="-136525">
              <a:defRPr spc="300"/>
            </a:lvl3pPr>
            <a:lvl4pPr marL="958215" indent="-136525">
              <a:defRPr spc="300"/>
            </a:lvl4pPr>
            <a:lvl5pPr marL="1231265" indent="-13652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273112" y="482338"/>
            <a:ext cx="4924093" cy="559398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273112" y="1181585"/>
            <a:ext cx="4924093" cy="37730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274728" y="5006038"/>
            <a:ext cx="1212035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1847680" y="5006038"/>
            <a:ext cx="1777651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3985170" y="5006038"/>
            <a:ext cx="1212035" cy="25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59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547370" rtl="0" eaLnBrk="1" fontAlgn="auto" latinLnBrk="0" hangingPunct="1">
        <a:lnSpc>
          <a:spcPct val="100000"/>
        </a:lnSpc>
        <a:spcBef>
          <a:spcPct val="0"/>
        </a:spcBef>
        <a:buNone/>
        <a:defRPr sz="216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36525" indent="-136525" algn="l" defTabSz="54737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0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41084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962660" algn="l"/>
          <a:tab pos="962660" algn="l"/>
          <a:tab pos="962660" algn="l"/>
          <a:tab pos="962660" algn="l"/>
        </a:tabLst>
        <a:defRPr sz="9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68389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9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95821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8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231265" indent="-136525" algn="l" defTabSz="54737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8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50431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6pPr>
      <a:lvl7pPr marL="177863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7pPr>
      <a:lvl8pPr marL="2051685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8pPr>
      <a:lvl9pPr marL="2326640" indent="-136525" algn="l" defTabSz="547370" rtl="0" eaLnBrk="1" latinLnBrk="0" hangingPunct="1">
        <a:lnSpc>
          <a:spcPct val="90000"/>
        </a:lnSpc>
        <a:spcBef>
          <a:spcPct val="60000"/>
        </a:spcBef>
        <a:buFont typeface="Arial" panose="020B0604020202020204" pitchFamily="34" charset="0"/>
        <a:buChar char="•"/>
        <a:defRPr sz="10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2pPr>
      <a:lvl3pPr marL="54737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3pPr>
      <a:lvl4pPr marL="82169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4pPr>
      <a:lvl5pPr marL="109474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5pPr>
      <a:lvl6pPr marL="136779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6pPr>
      <a:lvl7pPr marL="164084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7pPr>
      <a:lvl8pPr marL="1915160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8pPr>
      <a:lvl9pPr marL="2190115" algn="l" defTabSz="547370" rtl="0" eaLnBrk="1" latinLnBrk="0" hangingPunct="1">
        <a:defRPr sz="10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5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7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" name="图片 8" descr="2024春夏通用册2588档怡意_画板 1 副本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  <p:pic>
        <p:nvPicPr>
          <p:cNvPr id="4" name="图片 3" descr="2024秋冬通用册2588档怡意_画板 1 副本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5471795" cy="5429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5471795" cy="5429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5471795" cy="5429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5471795" cy="5429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5471795" cy="5429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5471795" cy="5429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2588档怡意_画板 1 副本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1160" cy="543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commondata" val="eyJoZGlkIjoiMWNjMWY5MTdhMTJjNTdlZGRhOTQ5YTM3M2IzYzA0MGI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@_@</cp:lastModifiedBy>
  <cp:revision>162</cp:revision>
  <dcterms:created xsi:type="dcterms:W3CDTF">2019-06-19T02:08:00Z</dcterms:created>
  <dcterms:modified xsi:type="dcterms:W3CDTF">2024-10-24T07:11:02Z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F3819CBDDB57494E98C551286DC4E4AA_13</vt:lpwstr>
  </property>
</Properties>
</file>