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</p:sldIdLst>
  <p:sldSz cx="5471795" cy="54356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40" userDrawn="1">
          <p15:clr>
            <a:srgbClr val="A4A3A4"/>
          </p15:clr>
        </p15:guide>
        <p15:guide id="2" pos="17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1740"/>
        <p:guide pos="172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gs" Target="tags/tag9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538143" y="724934"/>
            <a:ext cx="4398878" cy="2037806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3595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38143" y="2822675"/>
            <a:ext cx="4398878" cy="1167315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435" spc="200"/>
            </a:lvl1pPr>
            <a:lvl2pPr marL="274320" indent="0" algn="ctr">
              <a:buNone/>
              <a:defRPr sz="1195"/>
            </a:lvl2pPr>
            <a:lvl3pPr marL="547370" indent="0" algn="ctr">
              <a:buNone/>
              <a:defRPr sz="1075"/>
            </a:lvl3pPr>
            <a:lvl4pPr marL="821690" indent="0" algn="ctr">
              <a:buNone/>
              <a:defRPr sz="965"/>
            </a:lvl4pPr>
            <a:lvl5pPr marL="1094740" indent="0" algn="ctr">
              <a:buNone/>
              <a:defRPr sz="965"/>
            </a:lvl5pPr>
            <a:lvl6pPr marL="1367790" indent="0" algn="ctr">
              <a:buNone/>
              <a:defRPr sz="965"/>
            </a:lvl6pPr>
            <a:lvl7pPr marL="1640840" indent="0" algn="ctr">
              <a:buNone/>
              <a:defRPr sz="965"/>
            </a:lvl7pPr>
            <a:lvl8pPr marL="1915160" indent="0" algn="ctr">
              <a:buNone/>
              <a:defRPr sz="965"/>
            </a:lvl8pPr>
            <a:lvl9pPr marL="2190115" indent="0" algn="ctr">
              <a:buNone/>
              <a:defRPr sz="965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273112" y="613625"/>
            <a:ext cx="4925709" cy="434674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38143" y="1969308"/>
            <a:ext cx="4398878" cy="807702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3595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538143" y="2822675"/>
            <a:ext cx="4398878" cy="373883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435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73112" y="482338"/>
            <a:ext cx="4924093" cy="559398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273112" y="1181585"/>
            <a:ext cx="4924093" cy="377308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893674" y="3051001"/>
            <a:ext cx="3487428" cy="607917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263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893674" y="3658917"/>
            <a:ext cx="3487428" cy="687831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07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74320" indent="0">
              <a:buNone/>
              <a:defRPr sz="965">
                <a:solidFill>
                  <a:schemeClr val="tx1">
                    <a:tint val="75000"/>
                  </a:schemeClr>
                </a:solidFill>
              </a:defRPr>
            </a:lvl2pPr>
            <a:lvl3pPr marL="547370" indent="0">
              <a:buNone/>
              <a:defRPr sz="965">
                <a:solidFill>
                  <a:schemeClr val="tx1">
                    <a:tint val="75000"/>
                  </a:schemeClr>
                </a:solidFill>
              </a:defRPr>
            </a:lvl3pPr>
            <a:lvl4pPr marL="821690" indent="0">
              <a:buNone/>
              <a:defRPr sz="965">
                <a:solidFill>
                  <a:schemeClr val="tx1">
                    <a:tint val="75000"/>
                  </a:schemeClr>
                </a:solidFill>
              </a:defRPr>
            </a:lvl4pPr>
            <a:lvl5pPr marL="1094740" indent="0">
              <a:buNone/>
              <a:defRPr sz="965">
                <a:solidFill>
                  <a:schemeClr val="tx1">
                    <a:tint val="75000"/>
                  </a:schemeClr>
                </a:solidFill>
              </a:defRPr>
            </a:lvl5pPr>
            <a:lvl6pPr marL="1367790" indent="0">
              <a:buNone/>
              <a:defRPr sz="965">
                <a:solidFill>
                  <a:schemeClr val="tx1">
                    <a:tint val="75000"/>
                  </a:schemeClr>
                </a:solidFill>
              </a:defRPr>
            </a:lvl6pPr>
            <a:lvl7pPr marL="1640840" indent="0">
              <a:buNone/>
              <a:defRPr sz="965">
                <a:solidFill>
                  <a:schemeClr val="tx1">
                    <a:tint val="75000"/>
                  </a:schemeClr>
                </a:solidFill>
              </a:defRPr>
            </a:lvl7pPr>
            <a:lvl8pPr marL="1915160" indent="0">
              <a:buNone/>
              <a:defRPr sz="965">
                <a:solidFill>
                  <a:schemeClr val="tx1">
                    <a:tint val="75000"/>
                  </a:schemeClr>
                </a:solidFill>
              </a:defRPr>
            </a:lvl8pPr>
            <a:lvl9pPr marL="2190115" indent="0">
              <a:buNone/>
              <a:defRPr sz="9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73112" y="482338"/>
            <a:ext cx="4924093" cy="559398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273112" y="1190147"/>
            <a:ext cx="2323874" cy="3764518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2878178" y="1190147"/>
            <a:ext cx="2323874" cy="3764518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73112" y="482338"/>
            <a:ext cx="4924093" cy="559398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273112" y="1133066"/>
            <a:ext cx="2398213" cy="302531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19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74320" indent="0">
              <a:buNone/>
              <a:defRPr sz="1195" b="1"/>
            </a:lvl2pPr>
            <a:lvl3pPr marL="547370" indent="0">
              <a:buNone/>
              <a:defRPr sz="1075" b="1"/>
            </a:lvl3pPr>
            <a:lvl4pPr marL="821690" indent="0">
              <a:buNone/>
              <a:defRPr sz="965" b="1"/>
            </a:lvl4pPr>
            <a:lvl5pPr marL="1094740" indent="0">
              <a:buNone/>
              <a:defRPr sz="965" b="1"/>
            </a:lvl5pPr>
            <a:lvl6pPr marL="1367790" indent="0">
              <a:buNone/>
              <a:defRPr sz="965" b="1"/>
            </a:lvl6pPr>
            <a:lvl7pPr marL="1640840" indent="0">
              <a:buNone/>
              <a:defRPr sz="965" b="1"/>
            </a:lvl7pPr>
            <a:lvl8pPr marL="1915160" indent="0">
              <a:buNone/>
              <a:defRPr sz="965" b="1"/>
            </a:lvl8pPr>
            <a:lvl9pPr marL="2190115" indent="0">
              <a:buNone/>
              <a:defRPr sz="965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273112" y="1469846"/>
            <a:ext cx="2398213" cy="3484819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2799239" y="1127143"/>
            <a:ext cx="2398213" cy="302531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19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74320" indent="0">
              <a:buNone/>
              <a:defRPr sz="1195" b="1"/>
            </a:lvl2pPr>
            <a:lvl3pPr marL="547370" indent="0">
              <a:buNone/>
              <a:defRPr sz="1075" b="1"/>
            </a:lvl3pPr>
            <a:lvl4pPr marL="821690" indent="0">
              <a:buNone/>
              <a:defRPr sz="965" b="1"/>
            </a:lvl4pPr>
            <a:lvl5pPr marL="1094740" indent="0">
              <a:buNone/>
              <a:defRPr sz="965" b="1"/>
            </a:lvl5pPr>
            <a:lvl6pPr marL="1367790" indent="0">
              <a:buNone/>
              <a:defRPr sz="965" b="1"/>
            </a:lvl6pPr>
            <a:lvl7pPr marL="1640840" indent="0">
              <a:buNone/>
              <a:defRPr sz="965" b="1"/>
            </a:lvl7pPr>
            <a:lvl8pPr marL="1915160" indent="0">
              <a:buNone/>
              <a:defRPr sz="965" b="1"/>
            </a:lvl8pPr>
            <a:lvl9pPr marL="2190115" indent="0">
              <a:buNone/>
              <a:defRPr sz="965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2799239" y="1469846"/>
            <a:ext cx="2398213" cy="3484819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73112" y="482338"/>
            <a:ext cx="4924093" cy="559398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73112" y="1232958"/>
            <a:ext cx="2349137" cy="3653209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965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2850706" y="1232958"/>
            <a:ext cx="2346499" cy="3653209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965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4594419" y="724934"/>
            <a:ext cx="468653" cy="3987135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1685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410476" y="724934"/>
            <a:ext cx="4116070" cy="3987135"/>
          </a:xfrm>
        </p:spPr>
        <p:txBody>
          <a:bodyPr vert="eaVert" lIns="46800" tIns="46800" rIns="46800" bIns="46800"/>
          <a:lstStyle>
            <a:lvl1pPr marL="136525" indent="-136525">
              <a:spcAft>
                <a:spcPts val="1000"/>
              </a:spcAft>
              <a:defRPr spc="300"/>
            </a:lvl1pPr>
            <a:lvl2pPr marL="410845" indent="-136525">
              <a:defRPr spc="300"/>
            </a:lvl2pPr>
            <a:lvl3pPr marL="683895" indent="-136525">
              <a:defRPr spc="300"/>
            </a:lvl3pPr>
            <a:lvl4pPr marL="958215" indent="-136525">
              <a:defRPr spc="300"/>
            </a:lvl4pPr>
            <a:lvl5pPr marL="1231265" indent="-136525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273112" y="482338"/>
            <a:ext cx="4924093" cy="559398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273112" y="1181585"/>
            <a:ext cx="4924093" cy="377308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274728" y="5006038"/>
            <a:ext cx="1212035" cy="251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59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1847680" y="5006038"/>
            <a:ext cx="1777651" cy="251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59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3985170" y="5006038"/>
            <a:ext cx="1212035" cy="251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59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547370" rtl="0" eaLnBrk="1" fontAlgn="auto" latinLnBrk="0" hangingPunct="1">
        <a:lnSpc>
          <a:spcPct val="100000"/>
        </a:lnSpc>
        <a:spcBef>
          <a:spcPct val="0"/>
        </a:spcBef>
        <a:buNone/>
        <a:defRPr sz="216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36525" indent="-136525" algn="l" defTabSz="54737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07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410845" indent="-136525" algn="l" defTabSz="54737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962660" algn="l"/>
          <a:tab pos="962660" algn="l"/>
          <a:tab pos="962660" algn="l"/>
          <a:tab pos="962660" algn="l"/>
        </a:tabLst>
        <a:defRPr sz="96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683895" indent="-136525" algn="l" defTabSz="54737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96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958215" indent="-136525" algn="l" defTabSz="54737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83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231265" indent="-136525" algn="l" defTabSz="54737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83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504315" indent="-136525" algn="l" defTabSz="547370" rtl="0" eaLnBrk="1" latinLnBrk="0" hangingPunct="1">
        <a:lnSpc>
          <a:spcPct val="90000"/>
        </a:lnSpc>
        <a:spcBef>
          <a:spcPct val="60000"/>
        </a:spcBef>
        <a:buFont typeface="Arial" panose="020B0604020202020204" pitchFamily="34" charset="0"/>
        <a:buChar char="•"/>
        <a:defRPr sz="1075" kern="1200">
          <a:solidFill>
            <a:schemeClr val="tx1"/>
          </a:solidFill>
          <a:latin typeface="+mn-lt"/>
          <a:ea typeface="+mn-ea"/>
          <a:cs typeface="+mn-cs"/>
        </a:defRPr>
      </a:lvl6pPr>
      <a:lvl7pPr marL="1778635" indent="-136525" algn="l" defTabSz="547370" rtl="0" eaLnBrk="1" latinLnBrk="0" hangingPunct="1">
        <a:lnSpc>
          <a:spcPct val="90000"/>
        </a:lnSpc>
        <a:spcBef>
          <a:spcPct val="60000"/>
        </a:spcBef>
        <a:buFont typeface="Arial" panose="020B0604020202020204" pitchFamily="34" charset="0"/>
        <a:buChar char="•"/>
        <a:defRPr sz="1075" kern="1200">
          <a:solidFill>
            <a:schemeClr val="tx1"/>
          </a:solidFill>
          <a:latin typeface="+mn-lt"/>
          <a:ea typeface="+mn-ea"/>
          <a:cs typeface="+mn-cs"/>
        </a:defRPr>
      </a:lvl7pPr>
      <a:lvl8pPr marL="2051685" indent="-136525" algn="l" defTabSz="547370" rtl="0" eaLnBrk="1" latinLnBrk="0" hangingPunct="1">
        <a:lnSpc>
          <a:spcPct val="90000"/>
        </a:lnSpc>
        <a:spcBef>
          <a:spcPct val="60000"/>
        </a:spcBef>
        <a:buFont typeface="Arial" panose="020B0604020202020204" pitchFamily="34" charset="0"/>
        <a:buChar char="•"/>
        <a:defRPr sz="1075" kern="1200">
          <a:solidFill>
            <a:schemeClr val="tx1"/>
          </a:solidFill>
          <a:latin typeface="+mn-lt"/>
          <a:ea typeface="+mn-ea"/>
          <a:cs typeface="+mn-cs"/>
        </a:defRPr>
      </a:lvl8pPr>
      <a:lvl9pPr marL="2326640" indent="-136525" algn="l" defTabSz="547370" rtl="0" eaLnBrk="1" latinLnBrk="0" hangingPunct="1">
        <a:lnSpc>
          <a:spcPct val="90000"/>
        </a:lnSpc>
        <a:spcBef>
          <a:spcPct val="60000"/>
        </a:spcBef>
        <a:buFont typeface="Arial" panose="020B0604020202020204" pitchFamily="34" charset="0"/>
        <a:buChar char="•"/>
        <a:defRPr sz="10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47370" rtl="0" eaLnBrk="1" latinLnBrk="0" hangingPunct="1">
        <a:defRPr sz="1075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algn="l" defTabSz="547370" rtl="0" eaLnBrk="1" latinLnBrk="0" hangingPunct="1">
        <a:defRPr sz="1075" kern="1200">
          <a:solidFill>
            <a:schemeClr val="tx1"/>
          </a:solidFill>
          <a:latin typeface="+mn-lt"/>
          <a:ea typeface="+mn-ea"/>
          <a:cs typeface="+mn-cs"/>
        </a:defRPr>
      </a:lvl2pPr>
      <a:lvl3pPr marL="547370" algn="l" defTabSz="547370" rtl="0" eaLnBrk="1" latinLnBrk="0" hangingPunct="1">
        <a:defRPr sz="1075" kern="1200">
          <a:solidFill>
            <a:schemeClr val="tx1"/>
          </a:solidFill>
          <a:latin typeface="+mn-lt"/>
          <a:ea typeface="+mn-ea"/>
          <a:cs typeface="+mn-cs"/>
        </a:defRPr>
      </a:lvl3pPr>
      <a:lvl4pPr marL="821690" algn="l" defTabSz="547370" rtl="0" eaLnBrk="1" latinLnBrk="0" hangingPunct="1">
        <a:defRPr sz="1075" kern="1200">
          <a:solidFill>
            <a:schemeClr val="tx1"/>
          </a:solidFill>
          <a:latin typeface="+mn-lt"/>
          <a:ea typeface="+mn-ea"/>
          <a:cs typeface="+mn-cs"/>
        </a:defRPr>
      </a:lvl4pPr>
      <a:lvl5pPr marL="1094740" algn="l" defTabSz="547370" rtl="0" eaLnBrk="1" latinLnBrk="0" hangingPunct="1">
        <a:defRPr sz="1075" kern="1200">
          <a:solidFill>
            <a:schemeClr val="tx1"/>
          </a:solidFill>
          <a:latin typeface="+mn-lt"/>
          <a:ea typeface="+mn-ea"/>
          <a:cs typeface="+mn-cs"/>
        </a:defRPr>
      </a:lvl5pPr>
      <a:lvl6pPr marL="1367790" algn="l" defTabSz="547370" rtl="0" eaLnBrk="1" latinLnBrk="0" hangingPunct="1">
        <a:defRPr sz="1075" kern="1200">
          <a:solidFill>
            <a:schemeClr val="tx1"/>
          </a:solidFill>
          <a:latin typeface="+mn-lt"/>
          <a:ea typeface="+mn-ea"/>
          <a:cs typeface="+mn-cs"/>
        </a:defRPr>
      </a:lvl6pPr>
      <a:lvl7pPr marL="1640840" algn="l" defTabSz="547370" rtl="0" eaLnBrk="1" latinLnBrk="0" hangingPunct="1">
        <a:defRPr sz="1075" kern="1200">
          <a:solidFill>
            <a:schemeClr val="tx1"/>
          </a:solidFill>
          <a:latin typeface="+mn-lt"/>
          <a:ea typeface="+mn-ea"/>
          <a:cs typeface="+mn-cs"/>
        </a:defRPr>
      </a:lvl7pPr>
      <a:lvl8pPr marL="1915160" algn="l" defTabSz="547370" rtl="0" eaLnBrk="1" latinLnBrk="0" hangingPunct="1">
        <a:defRPr sz="1075" kern="1200">
          <a:solidFill>
            <a:schemeClr val="tx1"/>
          </a:solidFill>
          <a:latin typeface="+mn-lt"/>
          <a:ea typeface="+mn-ea"/>
          <a:cs typeface="+mn-cs"/>
        </a:defRPr>
      </a:lvl8pPr>
      <a:lvl9pPr marL="2190115" algn="l" defTabSz="547370" rtl="0" eaLnBrk="1" latinLnBrk="0" hangingPunct="1">
        <a:defRPr sz="10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65.xml"/><Relationship Id="rId4" Type="http://schemas.openxmlformats.org/officeDocument/2006/relationships/image" Target="../media/image2.jpeg"/><Relationship Id="rId3" Type="http://schemas.openxmlformats.org/officeDocument/2006/relationships/image" Target="../media/image1.jpe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4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5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6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7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8.xml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9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0.xml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1.xml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2.xml"/><Relationship Id="rId1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3.xml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6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4.xml"/><Relationship Id="rId1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5.xml"/><Relationship Id="rId1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6.xml"/><Relationship Id="rId1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7.xml"/><Relationship Id="rId1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8.xml"/><Relationship Id="rId1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9.xml"/><Relationship Id="rId1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0.xml"/><Relationship Id="rId1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7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8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9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0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1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2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3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2024春夏通用册598档怡情_画板 1 副本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71795" cy="5434965"/>
          </a:xfrm>
          <a:prstGeom prst="rect">
            <a:avLst/>
          </a:prstGeom>
        </p:spPr>
      </p:pic>
      <p:pic>
        <p:nvPicPr>
          <p:cNvPr id="4" name="图片 3" descr="2024秋冬通用册598档怡情_画板 1 副本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71795" cy="543496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598档怡情_画板 1 副本 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598档怡情_画板 1 副本 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598档怡情_画板 1 副本 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598档怡情_画板 1 副本 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598档怡情_画板 1 副本 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71795" cy="54349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598档怡情_画板 1 副本 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598档怡情_画板 1 副本 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71795" cy="54349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598档怡情_画板 1 副本 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598档怡情_画板 1 副本 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598档怡情_画板 1 副本 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598档怡情_画板 1 副本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598档怡情_画板 1 副本 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71795" cy="54349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598档怡情_画板 1 副本 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598档怡情_画板 1 副本 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598档怡情_画板 1 副本 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598档怡情_画板 1 副本 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598档怡情_画板 1 副本 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598档怡情_画板 1 副本 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598档怡情_画板 1 副本 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598档怡情_画板 1 副本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598档怡情_画板 1 副本 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598档怡情_画板 1 副本 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598档怡情_画板 1 副本 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598档怡情_画板 1 副本 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598档怡情_画板 1 副本 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5465445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commondata" val="eyJoZGlkIjoiMWNjMWY5MTdhMTJjNTdlZGRhOTQ5YTM3M2IzYzA0MGI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@_@</cp:lastModifiedBy>
  <cp:revision>158</cp:revision>
  <dcterms:created xsi:type="dcterms:W3CDTF">2019-06-19T02:08:00Z</dcterms:created>
  <dcterms:modified xsi:type="dcterms:W3CDTF">2024-10-24T07:05:49Z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89E998C2CE314977A8590BD99FC69282_13</vt:lpwstr>
  </property>
</Properties>
</file>