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952" r:id="rId3"/>
    <p:sldId id="953" r:id="rId4"/>
    <p:sldId id="1034" r:id="rId5"/>
    <p:sldId id="955" r:id="rId6"/>
    <p:sldId id="956" r:id="rId7"/>
    <p:sldId id="1114" r:id="rId8"/>
    <p:sldId id="957" r:id="rId9"/>
    <p:sldId id="958" r:id="rId10"/>
    <p:sldId id="994" r:id="rId11"/>
    <p:sldId id="960" r:id="rId12"/>
    <p:sldId id="959" r:id="rId13"/>
    <p:sldId id="1001" r:id="rId14"/>
    <p:sldId id="1002" r:id="rId15"/>
    <p:sldId id="962" r:id="rId16"/>
    <p:sldId id="989" r:id="rId17"/>
    <p:sldId id="963" r:id="rId18"/>
    <p:sldId id="964" r:id="rId19"/>
    <p:sldId id="965" r:id="rId20"/>
    <p:sldId id="993" r:id="rId21"/>
    <p:sldId id="967" r:id="rId22"/>
    <p:sldId id="1018" r:id="rId23"/>
    <p:sldId id="1031" r:id="rId24"/>
    <p:sldId id="1030" r:id="rId25"/>
    <p:sldId id="1035" r:id="rId26"/>
    <p:sldId id="992" r:id="rId27"/>
    <p:sldId id="976" r:id="rId28"/>
    <p:sldId id="977" r:id="rId29"/>
    <p:sldId id="981" r:id="rId30"/>
    <p:sldId id="982" r:id="rId31"/>
    <p:sldId id="980" r:id="rId32"/>
    <p:sldId id="1028" r:id="rId33"/>
    <p:sldId id="1026" r:id="rId34"/>
    <p:sldId id="1027" r:id="rId35"/>
    <p:sldId id="1019" r:id="rId36"/>
    <p:sldId id="1029" r:id="rId37"/>
    <p:sldId id="1036" r:id="rId38"/>
    <p:sldId id="1037" r:id="rId39"/>
    <p:sldId id="1024" r:id="rId40"/>
    <p:sldId id="937" r:id="rId41"/>
    <p:sldId id="1041" r:id="rId42"/>
    <p:sldId id="1042" r:id="rId43"/>
    <p:sldId id="1045" r:id="rId44"/>
    <p:sldId id="1046" r:id="rId45"/>
    <p:sldId id="1049" r:id="rId46"/>
    <p:sldId id="579" r:id="rId47"/>
    <p:sldId id="1051" r:id="rId48"/>
    <p:sldId id="1052" r:id="rId49"/>
    <p:sldId id="1015" r:id="rId50"/>
    <p:sldId id="1016" r:id="rId51"/>
    <p:sldId id="1017" r:id="rId52"/>
    <p:sldId id="938" r:id="rId53"/>
    <p:sldId id="308" r:id="rId54"/>
    <p:sldId id="1048" r:id="rId55"/>
    <p:sldId id="309" r:id="rId56"/>
    <p:sldId id="307" r:id="rId57"/>
    <p:sldId id="313" r:id="rId58"/>
    <p:sldId id="314" r:id="rId59"/>
    <p:sldId id="936" r:id="rId60"/>
    <p:sldId id="576" r:id="rId61"/>
    <p:sldId id="318" r:id="rId62"/>
    <p:sldId id="935" r:id="rId63"/>
    <p:sldId id="319" r:id="rId64"/>
    <p:sldId id="322" r:id="rId65"/>
    <p:sldId id="1047" r:id="rId66"/>
    <p:sldId id="1006" r:id="rId67"/>
    <p:sldId id="1007" r:id="rId68"/>
    <p:sldId id="1008" r:id="rId69"/>
    <p:sldId id="1009" r:id="rId70"/>
    <p:sldId id="1010" r:id="rId71"/>
    <p:sldId id="1011" r:id="rId72"/>
    <p:sldId id="1012" r:id="rId73"/>
    <p:sldId id="1013" r:id="rId74"/>
    <p:sldId id="1014" r:id="rId75"/>
    <p:sldId id="492" r:id="rId76"/>
    <p:sldId id="336" r:id="rId77"/>
    <p:sldId id="338" r:id="rId78"/>
    <p:sldId id="419" r:id="rId79"/>
    <p:sldId id="494" r:id="rId80"/>
    <p:sldId id="1033" r:id="rId81"/>
  </p:sldIdLst>
  <p:sldSz cx="10439400" cy="5759450"/>
  <p:notesSz cx="6858000" cy="9144000"/>
  <p:custDataLst>
    <p:tags r:id="rId8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14" userDrawn="1">
          <p15:clr>
            <a:srgbClr val="A4A3A4"/>
          </p15:clr>
        </p15:guide>
        <p15:guide id="2" pos="329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o Yuting" initials="G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9C63"/>
    <a:srgbClr val="050409"/>
    <a:srgbClr val="FF9933"/>
    <a:srgbClr val="C8A063"/>
    <a:srgbClr val="216A18"/>
    <a:srgbClr val="E60000"/>
    <a:srgbClr val="FFFFFF"/>
    <a:srgbClr val="D9D9D9"/>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p:scale>
          <a:sx n="87" d="100"/>
          <a:sy n="87" d="100"/>
        </p:scale>
        <p:origin x="2058" y="1002"/>
      </p:cViewPr>
      <p:guideLst>
        <p:guide orient="horz" pos="1814"/>
        <p:guide pos="329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7" Type="http://schemas.openxmlformats.org/officeDocument/2006/relationships/tags" Target="tags/tag74.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notesMaster" Target="notesMasters/notesMaster1.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32116" y="1143000"/>
            <a:ext cx="5593769"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026532" y="768000"/>
            <a:ext cx="8391047" cy="2158866"/>
          </a:xfrm>
        </p:spPr>
        <p:txBody>
          <a:bodyPr lIns="90000" tIns="46800" rIns="90000" bIns="46800" anchor="b" anchorCtr="0">
            <a:normAutofit/>
          </a:bodyPr>
          <a:lstStyle>
            <a:lvl1pPr algn="ctr">
              <a:defRPr sz="504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026532" y="2990362"/>
            <a:ext cx="8391047" cy="1236661"/>
          </a:xfrm>
        </p:spPr>
        <p:txBody>
          <a:bodyPr lIns="90000" tIns="46800" rIns="90000" bIns="46800">
            <a:normAutofit/>
          </a:bodyPr>
          <a:lstStyle>
            <a:lvl1pPr marL="0" indent="0" algn="ctr">
              <a:lnSpc>
                <a:spcPct val="110000"/>
              </a:lnSpc>
              <a:buNone/>
              <a:defRPr sz="2015" spc="200">
                <a:uFillTx/>
              </a:defRPr>
            </a:lvl1pPr>
            <a:lvl2pPr marL="384175" indent="0" algn="ctr">
              <a:buNone/>
              <a:defRPr sz="1680"/>
            </a:lvl2pPr>
            <a:lvl3pPr marL="767715" indent="0" algn="ctr">
              <a:buNone/>
              <a:defRPr sz="1510"/>
            </a:lvl3pPr>
            <a:lvl4pPr marL="1151890" indent="0" algn="ctr">
              <a:buNone/>
              <a:defRPr sz="1345"/>
            </a:lvl4pPr>
            <a:lvl5pPr marL="1536065" indent="0" algn="ctr">
              <a:buNone/>
              <a:defRPr sz="1345"/>
            </a:lvl5pPr>
            <a:lvl6pPr marL="1920240" indent="0" algn="ctr">
              <a:buNone/>
              <a:defRPr sz="1345"/>
            </a:lvl6pPr>
            <a:lvl7pPr marL="2303780" indent="0" algn="ctr">
              <a:buNone/>
              <a:defRPr sz="1345"/>
            </a:lvl7pPr>
            <a:lvl8pPr marL="2687955" indent="0" algn="ctr">
              <a:buNone/>
              <a:defRPr sz="1345"/>
            </a:lvl8pPr>
            <a:lvl9pPr marL="3072130" indent="0" algn="ctr">
              <a:buNone/>
              <a:defRPr sz="1345"/>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520972" y="650079"/>
            <a:ext cx="9396000" cy="4604976"/>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026532" y="2086299"/>
            <a:ext cx="8391047" cy="855685"/>
          </a:xfrm>
        </p:spPr>
        <p:txBody>
          <a:bodyPr vert="horz" lIns="90000" tIns="46800" rIns="90000" bIns="46800" rtlCol="0" anchor="t" anchorCtr="0">
            <a:normAutofit/>
          </a:bodyPr>
          <a:lstStyle>
            <a:lvl1pPr algn="ctr">
              <a:defRPr sz="504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026532" y="2990362"/>
            <a:ext cx="8391047" cy="396094"/>
          </a:xfrm>
        </p:spPr>
        <p:txBody>
          <a:bodyPr lIns="90000" tIns="46800" rIns="90000" bIns="46800">
            <a:normAutofit/>
          </a:bodyPr>
          <a:lstStyle>
            <a:lvl1pPr algn="ctr">
              <a:lnSpc>
                <a:spcPct val="110000"/>
              </a:lnSpc>
              <a:buNone/>
              <a:defRPr sz="2015"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20972" y="510992"/>
            <a:ext cx="9392918" cy="59263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20972" y="1251780"/>
            <a:ext cx="9392918" cy="3997228"/>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704721" y="3232252"/>
            <a:ext cx="6652417" cy="644032"/>
          </a:xfrm>
        </p:spPr>
        <p:txBody>
          <a:bodyPr lIns="90000" tIns="46800" rIns="90000" bIns="46800" anchor="b" anchorCtr="0">
            <a:normAutofit/>
          </a:bodyPr>
          <a:lstStyle>
            <a:lvl1pPr>
              <a:defRPr sz="3695"/>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704721" y="3876283"/>
            <a:ext cx="6652417" cy="728693"/>
          </a:xfrm>
        </p:spPr>
        <p:txBody>
          <a:bodyPr lIns="90000" tIns="46800" rIns="90000" bIns="46800">
            <a:normAutofit/>
          </a:bodyPr>
          <a:lstStyle>
            <a:lvl1pPr marL="0" indent="0">
              <a:buNone/>
              <a:defRPr sz="1510">
                <a:solidFill>
                  <a:schemeClr val="tx1">
                    <a:lumMod val="65000"/>
                    <a:lumOff val="35000"/>
                  </a:schemeClr>
                </a:solidFill>
              </a:defRPr>
            </a:lvl1pPr>
            <a:lvl2pPr marL="384175" indent="0">
              <a:buNone/>
              <a:defRPr sz="1345">
                <a:solidFill>
                  <a:schemeClr val="tx1">
                    <a:tint val="75000"/>
                  </a:schemeClr>
                </a:solidFill>
              </a:defRPr>
            </a:lvl2pPr>
            <a:lvl3pPr marL="767715" indent="0">
              <a:buNone/>
              <a:defRPr sz="1345">
                <a:solidFill>
                  <a:schemeClr val="tx1">
                    <a:tint val="75000"/>
                  </a:schemeClr>
                </a:solidFill>
              </a:defRPr>
            </a:lvl3pPr>
            <a:lvl4pPr marL="1151890" indent="0">
              <a:buNone/>
              <a:defRPr sz="1345">
                <a:solidFill>
                  <a:schemeClr val="tx1">
                    <a:tint val="75000"/>
                  </a:schemeClr>
                </a:solidFill>
              </a:defRPr>
            </a:lvl4pPr>
            <a:lvl5pPr marL="1536065" indent="0">
              <a:buNone/>
              <a:defRPr sz="1345">
                <a:solidFill>
                  <a:schemeClr val="tx1">
                    <a:tint val="75000"/>
                  </a:schemeClr>
                </a:solidFill>
              </a:defRPr>
            </a:lvl5pPr>
            <a:lvl6pPr marL="1920240" indent="0">
              <a:buNone/>
              <a:defRPr sz="1345">
                <a:solidFill>
                  <a:schemeClr val="tx1">
                    <a:tint val="75000"/>
                  </a:schemeClr>
                </a:solidFill>
              </a:defRPr>
            </a:lvl6pPr>
            <a:lvl7pPr marL="2303780" indent="0">
              <a:buNone/>
              <a:defRPr sz="1345">
                <a:solidFill>
                  <a:schemeClr val="tx1">
                    <a:tint val="75000"/>
                  </a:schemeClr>
                </a:solidFill>
              </a:defRPr>
            </a:lvl7pPr>
            <a:lvl8pPr marL="2687955" indent="0">
              <a:buNone/>
              <a:defRPr sz="1345">
                <a:solidFill>
                  <a:schemeClr val="tx1">
                    <a:tint val="75000"/>
                  </a:schemeClr>
                </a:solidFill>
              </a:defRPr>
            </a:lvl8pPr>
            <a:lvl9pPr marL="3072130" indent="0">
              <a:buNone/>
              <a:defRPr sz="1345">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20972" y="510992"/>
            <a:ext cx="9392918" cy="59263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520972" y="1260850"/>
            <a:ext cx="4432890" cy="3988158"/>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5490248" y="1260850"/>
            <a:ext cx="4432890" cy="3988158"/>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20972" y="510992"/>
            <a:ext cx="9392918" cy="59263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520972" y="1200378"/>
            <a:ext cx="4574693" cy="320504"/>
          </a:xfrm>
        </p:spPr>
        <p:txBody>
          <a:bodyPr lIns="101600" tIns="38100" rIns="76200" bIns="38100" anchor="t" anchorCtr="0">
            <a:normAutofit/>
          </a:bodyPr>
          <a:lstStyle>
            <a:lvl1pPr marL="0" indent="0">
              <a:lnSpc>
                <a:spcPct val="100000"/>
              </a:lnSpc>
              <a:buNone/>
              <a:defRPr sz="1680" b="1" spc="200">
                <a:solidFill>
                  <a:schemeClr val="tx1">
                    <a:lumMod val="75000"/>
                    <a:lumOff val="25000"/>
                  </a:schemeClr>
                </a:solidFill>
              </a:defRPr>
            </a:lvl1pPr>
            <a:lvl2pPr marL="384175" indent="0">
              <a:buNone/>
              <a:defRPr sz="1680" b="1"/>
            </a:lvl2pPr>
            <a:lvl3pPr marL="767715" indent="0">
              <a:buNone/>
              <a:defRPr sz="1510" b="1"/>
            </a:lvl3pPr>
            <a:lvl4pPr marL="1151890" indent="0">
              <a:buNone/>
              <a:defRPr sz="1345" b="1"/>
            </a:lvl4pPr>
            <a:lvl5pPr marL="1536065" indent="0">
              <a:buNone/>
              <a:defRPr sz="1345" b="1"/>
            </a:lvl5pPr>
            <a:lvl6pPr marL="1920240" indent="0">
              <a:buNone/>
              <a:defRPr sz="1345" b="1"/>
            </a:lvl6pPr>
            <a:lvl7pPr marL="2303780" indent="0">
              <a:buNone/>
              <a:defRPr sz="1345" b="1"/>
            </a:lvl7pPr>
            <a:lvl8pPr marL="2687955" indent="0">
              <a:buNone/>
              <a:defRPr sz="1345" b="1"/>
            </a:lvl8pPr>
            <a:lvl9pPr marL="3072130" indent="0">
              <a:buNone/>
              <a:defRPr sz="1345"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520972" y="1557165"/>
            <a:ext cx="4574693" cy="3691843"/>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5339668" y="1194103"/>
            <a:ext cx="4574693" cy="320504"/>
          </a:xfrm>
        </p:spPr>
        <p:txBody>
          <a:bodyPr vert="horz" lIns="101600" tIns="38100" rIns="76200" bIns="38100" rtlCol="0" anchor="t" anchorCtr="0">
            <a:normAutofit/>
          </a:bodyPr>
          <a:lstStyle>
            <a:lvl1pPr marL="0" indent="0">
              <a:lnSpc>
                <a:spcPct val="100000"/>
              </a:lnSpc>
              <a:buNone/>
              <a:defRPr sz="1680" b="1" spc="200">
                <a:solidFill>
                  <a:schemeClr val="tx1">
                    <a:lumMod val="75000"/>
                    <a:lumOff val="25000"/>
                  </a:schemeClr>
                </a:solidFill>
              </a:defRPr>
            </a:lvl1pPr>
            <a:lvl2pPr marL="384175" indent="0">
              <a:buNone/>
              <a:defRPr sz="1680" b="1"/>
            </a:lvl2pPr>
            <a:lvl3pPr marL="767715" indent="0">
              <a:buNone/>
              <a:defRPr sz="1510" b="1"/>
            </a:lvl3pPr>
            <a:lvl4pPr marL="1151890" indent="0">
              <a:buNone/>
              <a:defRPr sz="1345" b="1"/>
            </a:lvl4pPr>
            <a:lvl5pPr marL="1536065" indent="0">
              <a:buNone/>
              <a:defRPr sz="1345" b="1"/>
            </a:lvl5pPr>
            <a:lvl6pPr marL="1920240" indent="0">
              <a:buNone/>
              <a:defRPr sz="1345" b="1"/>
            </a:lvl6pPr>
            <a:lvl7pPr marL="2303780" indent="0">
              <a:buNone/>
              <a:defRPr sz="1345" b="1"/>
            </a:lvl7pPr>
            <a:lvl8pPr marL="2687955" indent="0">
              <a:buNone/>
              <a:defRPr sz="1345" b="1"/>
            </a:lvl8pPr>
            <a:lvl9pPr marL="3072130" indent="0">
              <a:buNone/>
              <a:defRPr sz="1345"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5339668" y="1557165"/>
            <a:ext cx="4574693" cy="3691843"/>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20972" y="510992"/>
            <a:ext cx="9392918" cy="59263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520913" y="1306133"/>
            <a:ext cx="4481044" cy="3870400"/>
          </a:xfrm>
        </p:spPr>
        <p:txBody>
          <a:bodyPr vert="horz" lIns="90000" tIns="46800" rIns="90000" bIns="46800" rtlCol="0">
            <a:normAutofit/>
          </a:bodyPr>
          <a:lstStyle>
            <a:lvl1pPr>
              <a:buNone/>
              <a:defRPr sz="1345"/>
            </a:lvl1pPr>
          </a:lstStyle>
          <a:p>
            <a:pPr lvl="0"/>
            <a:endParaRPr lang="zh-CN" altLang="en-US"/>
          </a:p>
        </p:txBody>
      </p:sp>
      <p:sp>
        <p:nvSpPr>
          <p:cNvPr id="4" name="文本占位符 3"/>
          <p:cNvSpPr>
            <a:spLocks noGrp="1"/>
          </p:cNvSpPr>
          <p:nvPr>
            <p:ph type="body" sz="half" idx="2"/>
            <p:custDataLst>
              <p:tags r:id="rId3"/>
            </p:custDataLst>
          </p:nvPr>
        </p:nvSpPr>
        <p:spPr>
          <a:xfrm>
            <a:off x="5437843" y="1306205"/>
            <a:ext cx="4476047" cy="3870236"/>
          </a:xfrm>
        </p:spPr>
        <p:txBody>
          <a:bodyPr vert="horz" lIns="90000" tIns="46800" rIns="90000" bIns="46800" rtlCol="0">
            <a:normAutofit/>
          </a:bodyPr>
          <a:lstStyle>
            <a:lvl1pPr>
              <a:buNone/>
              <a:defRPr sz="1345"/>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8764051" y="768000"/>
            <a:ext cx="893976" cy="4224000"/>
          </a:xfrm>
        </p:spPr>
        <p:txBody>
          <a:bodyPr vert="eaVert" lIns="90000" tIns="46800" rIns="90000" bIns="46800" rtlCol="0" anchor="ctr" anchorCtr="0">
            <a:normAutofit/>
          </a:bodyPr>
          <a:lstStyle>
            <a:lvl1pPr>
              <a:buNone/>
              <a:defRPr sz="235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783000" y="768000"/>
            <a:ext cx="7851579" cy="4224000"/>
          </a:xfrm>
        </p:spPr>
        <p:txBody>
          <a:bodyPr vert="eaVert" lIns="46800" tIns="46800" rIns="46800" bIns="46800"/>
          <a:lstStyle>
            <a:lvl1pPr marL="191770" indent="-191770">
              <a:spcAft>
                <a:spcPts val="1000"/>
              </a:spcAft>
              <a:defRPr spc="300"/>
            </a:lvl1pPr>
            <a:lvl2pPr marL="575945" indent="-191770">
              <a:defRPr spc="300"/>
            </a:lvl2pPr>
            <a:lvl3pPr marL="960120" indent="-191770">
              <a:defRPr spc="300"/>
            </a:lvl3pPr>
            <a:lvl4pPr marL="1344295" indent="-191770">
              <a:defRPr spc="300"/>
            </a:lvl4pPr>
            <a:lvl5pPr marL="1727835" indent="-19177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520972" y="510992"/>
            <a:ext cx="9392918" cy="59263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520972" y="1251780"/>
            <a:ext cx="9392918" cy="3997228"/>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524055" y="5303433"/>
            <a:ext cx="2312008" cy="266079"/>
          </a:xfrm>
          <a:prstGeom prst="rect">
            <a:avLst/>
          </a:prstGeom>
        </p:spPr>
        <p:txBody>
          <a:bodyPr vert="horz" lIns="91440" tIns="45720" rIns="91440" bIns="45720" rtlCol="0" anchor="ctr">
            <a:normAutofit/>
          </a:bodyPr>
          <a:lstStyle>
            <a:lvl1pPr algn="l">
              <a:defRPr sz="84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3524528" y="5303433"/>
            <a:ext cx="3390945" cy="266079"/>
          </a:xfrm>
          <a:prstGeom prst="rect">
            <a:avLst/>
          </a:prstGeom>
        </p:spPr>
        <p:txBody>
          <a:bodyPr vert="horz" lIns="91440" tIns="45720" rIns="91440" bIns="45720" rtlCol="0" anchor="ctr">
            <a:normAutofit/>
          </a:bodyPr>
          <a:lstStyle>
            <a:lvl1pPr algn="ctr">
              <a:defRPr sz="84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7601882" y="5303433"/>
            <a:ext cx="2312008" cy="266079"/>
          </a:xfrm>
          <a:prstGeom prst="rect">
            <a:avLst/>
          </a:prstGeom>
        </p:spPr>
        <p:txBody>
          <a:bodyPr vert="horz" lIns="91440" tIns="45720" rIns="91440" bIns="45720" rtlCol="0" anchor="ctr">
            <a:normAutofit/>
          </a:bodyPr>
          <a:lstStyle>
            <a:lvl1pPr algn="r">
              <a:defRPr sz="84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767715" rtl="0" eaLnBrk="1" fontAlgn="auto" latinLnBrk="0" hangingPunct="1">
        <a:lnSpc>
          <a:spcPct val="100000"/>
        </a:lnSpc>
        <a:spcBef>
          <a:spcPct val="0"/>
        </a:spcBef>
        <a:buNone/>
        <a:defRPr sz="3025" b="1" u="none" strike="noStrike" kern="1200" cap="none" spc="300" normalizeH="0" baseline="0">
          <a:solidFill>
            <a:schemeClr val="tx1">
              <a:lumMod val="85000"/>
              <a:lumOff val="15000"/>
            </a:schemeClr>
          </a:solidFill>
          <a:uFillTx/>
          <a:latin typeface="+mj-lt"/>
          <a:ea typeface="+mj-ea"/>
          <a:cs typeface="+mj-cs"/>
        </a:defRPr>
      </a:lvl1pPr>
    </p:titleStyle>
    <p:bodyStyle>
      <a:lvl1pPr marL="191770" indent="-191770" algn="l" defTabSz="767715" rtl="0" eaLnBrk="1" fontAlgn="auto" latinLnBrk="0" hangingPunct="1">
        <a:lnSpc>
          <a:spcPct val="130000"/>
        </a:lnSpc>
        <a:spcBef>
          <a:spcPts val="0"/>
        </a:spcBef>
        <a:spcAft>
          <a:spcPts val="1000"/>
        </a:spcAft>
        <a:buFont typeface="Arial" panose="020B0604020202020204" pitchFamily="34" charset="0"/>
        <a:buChar char="●"/>
        <a:defRPr sz="1510" u="none" strike="noStrike" kern="1200" cap="none" spc="150" normalizeH="0" baseline="0">
          <a:solidFill>
            <a:schemeClr val="tx1">
              <a:lumMod val="65000"/>
              <a:lumOff val="35000"/>
            </a:schemeClr>
          </a:solidFill>
          <a:uFillTx/>
          <a:latin typeface="+mn-lt"/>
          <a:ea typeface="+mn-ea"/>
          <a:cs typeface="+mn-cs"/>
        </a:defRPr>
      </a:lvl1pPr>
      <a:lvl2pPr marL="575945" indent="-191770" algn="l" defTabSz="767715" rtl="0" eaLnBrk="1" fontAlgn="auto" latinLnBrk="0" hangingPunct="1">
        <a:lnSpc>
          <a:spcPct val="120000"/>
        </a:lnSpc>
        <a:spcBef>
          <a:spcPts val="0"/>
        </a:spcBef>
        <a:spcAft>
          <a:spcPts val="600"/>
        </a:spcAft>
        <a:buFont typeface="Arial" panose="020B0604020202020204" pitchFamily="34" charset="0"/>
        <a:buChar char="●"/>
        <a:tabLst>
          <a:tab pos="1351915" algn="l"/>
          <a:tab pos="1351915" algn="l"/>
          <a:tab pos="1351915" algn="l"/>
          <a:tab pos="1351915" algn="l"/>
        </a:tabLst>
        <a:defRPr sz="1345" u="none" strike="noStrike" kern="1200" cap="none" spc="150" normalizeH="0" baseline="0">
          <a:solidFill>
            <a:schemeClr val="tx1">
              <a:lumMod val="65000"/>
              <a:lumOff val="35000"/>
            </a:schemeClr>
          </a:solidFill>
          <a:uFillTx/>
          <a:latin typeface="+mn-lt"/>
          <a:ea typeface="+mn-ea"/>
          <a:cs typeface="+mn-cs"/>
        </a:defRPr>
      </a:lvl2pPr>
      <a:lvl3pPr marL="960120" indent="-191770" algn="l" defTabSz="767715" rtl="0" eaLnBrk="1" fontAlgn="auto" latinLnBrk="0" hangingPunct="1">
        <a:lnSpc>
          <a:spcPct val="120000"/>
        </a:lnSpc>
        <a:spcBef>
          <a:spcPts val="0"/>
        </a:spcBef>
        <a:spcAft>
          <a:spcPts val="600"/>
        </a:spcAft>
        <a:buFont typeface="Arial" panose="020B0604020202020204" pitchFamily="34" charset="0"/>
        <a:buChar char="●"/>
        <a:defRPr sz="1345" u="none" strike="noStrike" kern="1200" cap="none" spc="150" normalizeH="0" baseline="0">
          <a:solidFill>
            <a:schemeClr val="tx1">
              <a:lumMod val="65000"/>
              <a:lumOff val="35000"/>
            </a:schemeClr>
          </a:solidFill>
          <a:uFillTx/>
          <a:latin typeface="+mn-lt"/>
          <a:ea typeface="+mn-ea"/>
          <a:cs typeface="+mn-cs"/>
        </a:defRPr>
      </a:lvl3pPr>
      <a:lvl4pPr marL="1344295" indent="-191770" algn="l" defTabSz="767715" rtl="0" eaLnBrk="1" fontAlgn="auto" latinLnBrk="0" hangingPunct="1">
        <a:lnSpc>
          <a:spcPct val="120000"/>
        </a:lnSpc>
        <a:spcBef>
          <a:spcPts val="0"/>
        </a:spcBef>
        <a:spcAft>
          <a:spcPts val="300"/>
        </a:spcAft>
        <a:buFont typeface="Wingdings" panose="05000000000000000000" charset="0"/>
        <a:buChar char=""/>
        <a:defRPr sz="1175" u="none" strike="noStrike" kern="1200" cap="none" spc="150" normalizeH="0" baseline="0">
          <a:solidFill>
            <a:schemeClr val="tx1">
              <a:lumMod val="65000"/>
              <a:lumOff val="35000"/>
            </a:schemeClr>
          </a:solidFill>
          <a:uFillTx/>
          <a:latin typeface="+mn-lt"/>
          <a:ea typeface="+mn-ea"/>
          <a:cs typeface="+mn-cs"/>
        </a:defRPr>
      </a:lvl4pPr>
      <a:lvl5pPr marL="1727835" indent="-191770" algn="l" defTabSz="767715" rtl="0" eaLnBrk="1" fontAlgn="auto" latinLnBrk="0" hangingPunct="1">
        <a:lnSpc>
          <a:spcPct val="120000"/>
        </a:lnSpc>
        <a:spcBef>
          <a:spcPts val="0"/>
        </a:spcBef>
        <a:spcAft>
          <a:spcPts val="300"/>
        </a:spcAft>
        <a:buFont typeface="Arial" panose="020B0604020202020204" pitchFamily="34" charset="0"/>
        <a:buChar char="•"/>
        <a:defRPr sz="1175" u="none" strike="noStrike" kern="1200" cap="none" spc="150" normalizeH="0" baseline="0">
          <a:solidFill>
            <a:schemeClr val="tx1">
              <a:lumMod val="65000"/>
              <a:lumOff val="35000"/>
            </a:schemeClr>
          </a:solidFill>
          <a:uFillTx/>
          <a:latin typeface="+mn-lt"/>
          <a:ea typeface="+mn-ea"/>
          <a:cs typeface="+mn-cs"/>
        </a:defRPr>
      </a:lvl5pPr>
      <a:lvl6pPr marL="2112010"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6pPr>
      <a:lvl7pPr marL="2496185"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7pPr>
      <a:lvl8pPr marL="2879725"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8pPr>
      <a:lvl9pPr marL="3263900"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9pPr>
    </p:bodyStyle>
    <p:otherStyle>
      <a:defPPr>
        <a:defRPr lang="zh-CN"/>
      </a:defPPr>
      <a:lvl1pPr marL="0" algn="l" defTabSz="767715" rtl="0" eaLnBrk="1" latinLnBrk="0" hangingPunct="1">
        <a:defRPr sz="1510" kern="1200">
          <a:solidFill>
            <a:schemeClr val="tx1"/>
          </a:solidFill>
          <a:latin typeface="+mn-lt"/>
          <a:ea typeface="+mn-ea"/>
          <a:cs typeface="+mn-cs"/>
        </a:defRPr>
      </a:lvl1pPr>
      <a:lvl2pPr marL="384175" algn="l" defTabSz="767715" rtl="0" eaLnBrk="1" latinLnBrk="0" hangingPunct="1">
        <a:defRPr sz="1510" kern="1200">
          <a:solidFill>
            <a:schemeClr val="tx1"/>
          </a:solidFill>
          <a:latin typeface="+mn-lt"/>
          <a:ea typeface="+mn-ea"/>
          <a:cs typeface="+mn-cs"/>
        </a:defRPr>
      </a:lvl2pPr>
      <a:lvl3pPr marL="767715" algn="l" defTabSz="767715" rtl="0" eaLnBrk="1" latinLnBrk="0" hangingPunct="1">
        <a:defRPr sz="1510" kern="1200">
          <a:solidFill>
            <a:schemeClr val="tx1"/>
          </a:solidFill>
          <a:latin typeface="+mn-lt"/>
          <a:ea typeface="+mn-ea"/>
          <a:cs typeface="+mn-cs"/>
        </a:defRPr>
      </a:lvl3pPr>
      <a:lvl4pPr marL="1151890" algn="l" defTabSz="767715" rtl="0" eaLnBrk="1" latinLnBrk="0" hangingPunct="1">
        <a:defRPr sz="1510" kern="1200">
          <a:solidFill>
            <a:schemeClr val="tx1"/>
          </a:solidFill>
          <a:latin typeface="+mn-lt"/>
          <a:ea typeface="+mn-ea"/>
          <a:cs typeface="+mn-cs"/>
        </a:defRPr>
      </a:lvl4pPr>
      <a:lvl5pPr marL="1536065" algn="l" defTabSz="767715" rtl="0" eaLnBrk="1" latinLnBrk="0" hangingPunct="1">
        <a:defRPr sz="1510" kern="1200">
          <a:solidFill>
            <a:schemeClr val="tx1"/>
          </a:solidFill>
          <a:latin typeface="+mn-lt"/>
          <a:ea typeface="+mn-ea"/>
          <a:cs typeface="+mn-cs"/>
        </a:defRPr>
      </a:lvl5pPr>
      <a:lvl6pPr marL="1920240" algn="l" defTabSz="767715" rtl="0" eaLnBrk="1" latinLnBrk="0" hangingPunct="1">
        <a:defRPr sz="1510" kern="1200">
          <a:solidFill>
            <a:schemeClr val="tx1"/>
          </a:solidFill>
          <a:latin typeface="+mn-lt"/>
          <a:ea typeface="+mn-ea"/>
          <a:cs typeface="+mn-cs"/>
        </a:defRPr>
      </a:lvl6pPr>
      <a:lvl7pPr marL="2303780" algn="l" defTabSz="767715" rtl="0" eaLnBrk="1" latinLnBrk="0" hangingPunct="1">
        <a:defRPr sz="1510" kern="1200">
          <a:solidFill>
            <a:schemeClr val="tx1"/>
          </a:solidFill>
          <a:latin typeface="+mn-lt"/>
          <a:ea typeface="+mn-ea"/>
          <a:cs typeface="+mn-cs"/>
        </a:defRPr>
      </a:lvl7pPr>
      <a:lvl8pPr marL="2687955" algn="l" defTabSz="767715" rtl="0" eaLnBrk="1" latinLnBrk="0" hangingPunct="1">
        <a:defRPr sz="1510" kern="1200">
          <a:solidFill>
            <a:schemeClr val="tx1"/>
          </a:solidFill>
          <a:latin typeface="+mn-lt"/>
          <a:ea typeface="+mn-ea"/>
          <a:cs typeface="+mn-cs"/>
        </a:defRPr>
      </a:lvl8pPr>
      <a:lvl9pPr marL="3072130" algn="l" defTabSz="767715" rtl="0" eaLnBrk="1" latinLnBrk="0" hangingPunct="1">
        <a:defRPr sz="15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3.png"/><Relationship Id="rId3" Type="http://schemas.openxmlformats.org/officeDocument/2006/relationships/image" Target="../media/image29.png"/><Relationship Id="rId2" Type="http://schemas.openxmlformats.org/officeDocument/2006/relationships/image" Target="../media/image62.png"/><Relationship Id="rId1" Type="http://schemas.openxmlformats.org/officeDocument/2006/relationships/image" Target="../media/image6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image" Target="../media/image68.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3.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4.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5.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1.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66.xml"/><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7.png"/><Relationship Id="rId1" Type="http://schemas.openxmlformats.org/officeDocument/2006/relationships/image" Target="../media/image126.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8.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9.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67.xml"/><Relationship Id="rId5" Type="http://schemas.openxmlformats.org/officeDocument/2006/relationships/image" Target="../media/image137.png"/><Relationship Id="rId4" Type="http://schemas.openxmlformats.org/officeDocument/2006/relationships/image" Target="../media/image136.png"/><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8.xml"/><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3.png"/><Relationship Id="rId1" Type="http://schemas.openxmlformats.org/officeDocument/2006/relationships/image" Target="../media/image142.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image" Target="../media/image144.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2.png"/><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image" Target="../media/image14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3.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54.png"/></Relationships>
</file>

<file path=ppt/slides/_rels/slide5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2.png"/><Relationship Id="rId7" Type="http://schemas.openxmlformats.org/officeDocument/2006/relationships/image" Target="../media/image161.png"/><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image" Target="../media/image155.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image" Target="../media/image163.jpe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6.png"/><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image" Target="../media/image166.jpe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6.png"/><Relationship Id="rId2" Type="http://schemas.openxmlformats.org/officeDocument/2006/relationships/image" Target="../media/image170.png"/><Relationship Id="rId1" Type="http://schemas.openxmlformats.org/officeDocument/2006/relationships/image" Target="../media/image169.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image" Target="../media/image171.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4.jpe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tags" Target="../tags/tag69.xml"/><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8.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7.png"/><Relationship Id="rId1" Type="http://schemas.openxmlformats.org/officeDocument/2006/relationships/image" Target="../media/image179.png"/></Relationships>
</file>

<file path=ppt/slides/_rels/slide6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image" Target="../media/image180.pn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9.png"/><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image" Target="../media/image186.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0.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2.png"/><Relationship Id="rId1" Type="http://schemas.openxmlformats.org/officeDocument/2006/relationships/image" Target="../media/image191.png"/></Relationships>
</file>

<file path=ppt/slides/_rels/slide6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00.png"/><Relationship Id="rId7" Type="http://schemas.openxmlformats.org/officeDocument/2006/relationships/image" Target="../media/image199.png"/><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image" Target="../media/image193.pn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4.png"/><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image" Target="../media/image201.png"/></Relationships>
</file>

<file path=ppt/slides/_rels/slide6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70.xml"/><Relationship Id="rId5" Type="http://schemas.openxmlformats.org/officeDocument/2006/relationships/image" Target="../media/image209.png"/><Relationship Id="rId4" Type="http://schemas.openxmlformats.org/officeDocument/2006/relationships/image" Target="../media/image208.png"/><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image" Target="../media/image205.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11.png"/><Relationship Id="rId1" Type="http://schemas.openxmlformats.org/officeDocument/2006/relationships/image" Target="../media/image210.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5.png"/><Relationship Id="rId1" Type="http://schemas.openxmlformats.org/officeDocument/2006/relationships/image" Target="../media/image214.png"/></Relationships>
</file>

<file path=ppt/slides/_rels/slide7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22.png"/><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image" Target="../media/image216.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3.png"/></Relationships>
</file>

<file path=ppt/slides/_rels/slide7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71.xml"/><Relationship Id="rId5" Type="http://schemas.openxmlformats.org/officeDocument/2006/relationships/image" Target="../media/image228.png"/><Relationship Id="rId4" Type="http://schemas.openxmlformats.org/officeDocument/2006/relationships/image" Target="../media/image227.png"/><Relationship Id="rId3" Type="http://schemas.openxmlformats.org/officeDocument/2006/relationships/image" Target="../media/image226.jpeg"/><Relationship Id="rId2" Type="http://schemas.openxmlformats.org/officeDocument/2006/relationships/image" Target="../media/image225.png"/><Relationship Id="rId1" Type="http://schemas.openxmlformats.org/officeDocument/2006/relationships/image" Target="../media/image224.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image" Target="../media/image229.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image" Target="../media/image233.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234.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05"/>
            <a:ext cx="10439400" cy="5759039"/>
          </a:xfrm>
          <a:prstGeom prst="rect">
            <a:avLst/>
          </a:prstGeom>
        </p:spPr>
      </p:pic>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23025" y="160688"/>
            <a:ext cx="8009038" cy="5208756"/>
          </a:xfrm>
          <a:prstGeom prst="rect">
            <a:avLst/>
          </a:prstGeom>
        </p:spPr>
      </p:pic>
      <p:pic>
        <p:nvPicPr>
          <p:cNvPr id="8" name="图片 7"/>
          <p:cNvPicPr>
            <a:picLocks noChangeAspect="1"/>
          </p:cNvPicPr>
          <p:nvPr/>
        </p:nvPicPr>
        <p:blipFill>
          <a:blip r:embed="rId2"/>
          <a:stretch>
            <a:fillRect/>
          </a:stretch>
        </p:blipFill>
        <p:spPr>
          <a:xfrm>
            <a:off x="123025" y="126430"/>
            <a:ext cx="2334970" cy="5243014"/>
          </a:xfrm>
          <a:prstGeom prst="rect">
            <a:avLst/>
          </a:prstGeom>
        </p:spPr>
      </p:pic>
      <p:pic>
        <p:nvPicPr>
          <p:cNvPr id="10" name="图片 9"/>
          <p:cNvPicPr>
            <a:picLocks noChangeAspect="1"/>
          </p:cNvPicPr>
          <p:nvPr/>
        </p:nvPicPr>
        <p:blipFill>
          <a:blip r:embed="rId3" cstate="print"/>
          <a:stretch>
            <a:fillRect/>
          </a:stretch>
        </p:blipFill>
        <p:spPr>
          <a:xfrm>
            <a:off x="6988176" y="3008230"/>
            <a:ext cx="3355554" cy="2361214"/>
          </a:xfrm>
          <a:prstGeom prst="rect">
            <a:avLst/>
          </a:prstGeom>
        </p:spPr>
      </p:pic>
      <p:pic>
        <p:nvPicPr>
          <p:cNvPr id="14" name="图片 13"/>
          <p:cNvPicPr>
            <a:picLocks noChangeAspect="1"/>
          </p:cNvPicPr>
          <p:nvPr/>
        </p:nvPicPr>
        <p:blipFill>
          <a:blip r:embed="rId4"/>
          <a:stretch>
            <a:fillRect/>
          </a:stretch>
        </p:blipFill>
        <p:spPr>
          <a:xfrm>
            <a:off x="6988176" y="160688"/>
            <a:ext cx="3355554" cy="2789421"/>
          </a:xfrm>
          <a:prstGeom prst="rect">
            <a:avLst/>
          </a:prstGeom>
        </p:spPr>
      </p:pic>
      <p:sp>
        <p:nvSpPr>
          <p:cNvPr id="3" name="矩形 2"/>
          <p:cNvSpPr/>
          <p:nvPr/>
        </p:nvSpPr>
        <p:spPr>
          <a:xfrm>
            <a:off x="7015947" y="4756894"/>
            <a:ext cx="1116116" cy="523220"/>
          </a:xfrm>
          <a:prstGeom prst="rect">
            <a:avLst/>
          </a:prstGeom>
        </p:spPr>
        <p:txBody>
          <a:bodyPr wrap="square">
            <a:spAutoFit/>
          </a:bodyPr>
          <a:lstStyle/>
          <a:p>
            <a:r>
              <a:rPr lang="zh-CN" altLang="en-US" sz="1400" dirty="0">
                <a:solidFill>
                  <a:srgbClr val="F29C63"/>
                </a:solidFill>
                <a:latin typeface="造字工房尚雅（非商用）常规体" pitchFamily="50" charset="-122"/>
                <a:ea typeface="造字工房尚雅（非商用）常规体" pitchFamily="50" charset="-122"/>
              </a:rPr>
              <a:t>意式</a:t>
            </a:r>
            <a:r>
              <a:rPr lang="zh-CN" altLang="en-US" sz="1400" dirty="0" smtClean="0">
                <a:solidFill>
                  <a:srgbClr val="F29C63"/>
                </a:solidFill>
                <a:latin typeface="造字工房尚雅（非商用）常规体" pitchFamily="50" charset="-122"/>
                <a:ea typeface="造字工房尚雅（非商用）常规体" pitchFamily="50" charset="-122"/>
              </a:rPr>
              <a:t>浓缩  香醇可口</a:t>
            </a:r>
            <a:endParaRPr lang="zh-CN" altLang="en-US" sz="1400" dirty="0"/>
          </a:p>
        </p:txBody>
      </p:sp>
      <p:sp>
        <p:nvSpPr>
          <p:cNvPr id="9" name="矩形 8"/>
          <p:cNvSpPr/>
          <p:nvPr/>
        </p:nvSpPr>
        <p:spPr>
          <a:xfrm>
            <a:off x="7015947" y="540416"/>
            <a:ext cx="782994" cy="523220"/>
          </a:xfrm>
          <a:prstGeom prst="rect">
            <a:avLst/>
          </a:prstGeom>
        </p:spPr>
        <p:txBody>
          <a:bodyPr wrap="square">
            <a:spAutoFit/>
          </a:bodyPr>
          <a:lstStyle/>
          <a:p>
            <a:r>
              <a:rPr lang="zh-CN" altLang="en-US" sz="1400" dirty="0" smtClean="0">
                <a:solidFill>
                  <a:srgbClr val="F29C63"/>
                </a:solidFill>
                <a:latin typeface="造字工房尚雅（非商用）常规体" pitchFamily="50" charset="-122"/>
                <a:ea typeface="造字工房尚雅（非商用）常规体" pitchFamily="50" charset="-122"/>
              </a:rPr>
              <a:t>高端户外便携</a:t>
            </a:r>
            <a:endParaRPr lang="zh-CN" alt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stretch>
            <a:fillRect/>
          </a:stretch>
        </p:blipFill>
        <p:spPr>
          <a:xfrm>
            <a:off x="4535622" y="3975513"/>
            <a:ext cx="1912802" cy="1598722"/>
          </a:xfrm>
          <a:prstGeom prst="rect">
            <a:avLst/>
          </a:prstGeom>
        </p:spPr>
      </p:pic>
      <p:pic>
        <p:nvPicPr>
          <p:cNvPr id="13" name="图片 12"/>
          <p:cNvPicPr>
            <a:picLocks noChangeAspect="1"/>
          </p:cNvPicPr>
          <p:nvPr/>
        </p:nvPicPr>
        <p:blipFill>
          <a:blip r:embed="rId2" cstate="print"/>
          <a:stretch>
            <a:fillRect/>
          </a:stretch>
        </p:blipFill>
        <p:spPr>
          <a:xfrm>
            <a:off x="227284" y="3981653"/>
            <a:ext cx="1854080" cy="1601792"/>
          </a:xfrm>
          <a:prstGeom prst="rect">
            <a:avLst/>
          </a:prstGeom>
        </p:spPr>
      </p:pic>
      <p:pic>
        <p:nvPicPr>
          <p:cNvPr id="17" name="图片 16"/>
          <p:cNvPicPr>
            <a:picLocks noChangeAspect="1"/>
          </p:cNvPicPr>
          <p:nvPr/>
        </p:nvPicPr>
        <p:blipFill>
          <a:blip r:embed="rId3" cstate="print"/>
          <a:stretch>
            <a:fillRect/>
          </a:stretch>
        </p:blipFill>
        <p:spPr>
          <a:xfrm>
            <a:off x="2146718" y="3975513"/>
            <a:ext cx="2324028" cy="1601792"/>
          </a:xfrm>
          <a:prstGeom prst="rect">
            <a:avLst/>
          </a:prstGeom>
        </p:spPr>
      </p:pic>
      <p:pic>
        <p:nvPicPr>
          <p:cNvPr id="8" name="图片 7"/>
          <p:cNvPicPr>
            <a:picLocks noChangeAspect="1"/>
          </p:cNvPicPr>
          <p:nvPr/>
        </p:nvPicPr>
        <p:blipFill>
          <a:blip r:embed="rId4"/>
          <a:stretch>
            <a:fillRect/>
          </a:stretch>
        </p:blipFill>
        <p:spPr>
          <a:xfrm>
            <a:off x="305645" y="259658"/>
            <a:ext cx="6142779" cy="3571897"/>
          </a:xfrm>
          <a:prstGeom prst="rect">
            <a:avLst/>
          </a:prstGeom>
        </p:spPr>
      </p:pic>
      <p:pic>
        <p:nvPicPr>
          <p:cNvPr id="14" name="图片 13"/>
          <p:cNvPicPr>
            <a:picLocks noChangeAspect="1"/>
          </p:cNvPicPr>
          <p:nvPr/>
        </p:nvPicPr>
        <p:blipFill>
          <a:blip r:embed="rId5"/>
          <a:stretch>
            <a:fillRect/>
          </a:stretch>
        </p:blipFill>
        <p:spPr>
          <a:xfrm>
            <a:off x="6432612" y="259658"/>
            <a:ext cx="3863355" cy="5317647"/>
          </a:xfrm>
          <a:prstGeom prst="rect">
            <a:avLst/>
          </a:prstGeom>
        </p:spPr>
      </p:pic>
      <p:pic>
        <p:nvPicPr>
          <p:cNvPr id="4" name="图片 3"/>
          <p:cNvPicPr>
            <a:picLocks noChangeAspect="1"/>
          </p:cNvPicPr>
          <p:nvPr/>
        </p:nvPicPr>
        <p:blipFill rotWithShape="1">
          <a:blip r:embed="rId6"/>
          <a:srcRect t="22553"/>
          <a:stretch>
            <a:fillRect/>
          </a:stretch>
        </p:blipFill>
        <p:spPr>
          <a:xfrm>
            <a:off x="9159129" y="1091931"/>
            <a:ext cx="1280271" cy="368754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35721" y="547971"/>
            <a:ext cx="2441694" cy="1138773"/>
          </a:xfrm>
          <a:prstGeom prst="rect">
            <a:avLst/>
          </a:prstGeom>
        </p:spPr>
        <p:txBody>
          <a:bodyPr wrap="none">
            <a:spAutoFit/>
          </a:bodyPr>
          <a:lstStyle/>
          <a:p>
            <a:r>
              <a:rPr lang="zh-CN" altLang="en-US" sz="4400" b="1" dirty="0">
                <a:solidFill>
                  <a:srgbClr val="FF0000"/>
                </a:solidFill>
                <a:latin typeface="微软雅黑" panose="020B0503020204020204" charset="-122"/>
                <a:ea typeface="微软雅黑" panose="020B0503020204020204" charset="-122"/>
                <a:sym typeface="+mn-ea"/>
              </a:rPr>
              <a:t>摩登</a:t>
            </a:r>
            <a:r>
              <a:rPr lang="zh-CN" altLang="en-US" sz="4400" b="1" dirty="0" smtClean="0">
                <a:solidFill>
                  <a:srgbClr val="FF0000"/>
                </a:solidFill>
                <a:latin typeface="微软雅黑" panose="020B0503020204020204" charset="-122"/>
                <a:ea typeface="微软雅黑" panose="020B0503020204020204" charset="-122"/>
                <a:sym typeface="+mn-ea"/>
              </a:rPr>
              <a:t>时光</a:t>
            </a:r>
            <a:endParaRPr lang="en-US" altLang="zh-CN" sz="4400" b="1" dirty="0" smtClean="0">
              <a:solidFill>
                <a:srgbClr val="FF0000"/>
              </a:solidFill>
              <a:latin typeface="微软雅黑" panose="020B0503020204020204" charset="-122"/>
              <a:ea typeface="微软雅黑" panose="020B0503020204020204" charset="-122"/>
              <a:sym typeface="+mn-ea"/>
            </a:endParaRPr>
          </a:p>
          <a:p>
            <a:r>
              <a:rPr lang="zh-CN" altLang="en-US" sz="2400" b="1" dirty="0" smtClean="0">
                <a:solidFill>
                  <a:srgbClr val="FF0000"/>
                </a:solidFill>
                <a:latin typeface="微软雅黑" panose="020B0503020204020204" charset="-122"/>
                <a:ea typeface="微软雅黑" panose="020B0503020204020204" charset="-122"/>
                <a:sym typeface="+mn-ea"/>
              </a:rPr>
              <a:t>              </a:t>
            </a:r>
            <a:r>
              <a:rPr lang="zh-CN" altLang="en-US" sz="2400" b="1" dirty="0" smtClean="0">
                <a:solidFill>
                  <a:srgbClr val="FF0000"/>
                </a:solidFill>
                <a:latin typeface="微软雅黑" panose="020B0503020204020204" charset="-122"/>
                <a:ea typeface="微软雅黑" panose="020B0503020204020204" charset="-122"/>
                <a:sym typeface="+mn-ea"/>
              </a:rPr>
              <a:t>高级版</a:t>
            </a:r>
            <a:endParaRPr lang="zh-CN" altLang="en-US" sz="2400" dirty="0">
              <a:solidFill>
                <a:srgbClr val="FF0000"/>
              </a:solidFill>
            </a:endParaRPr>
          </a:p>
        </p:txBody>
      </p:sp>
      <p:sp>
        <p:nvSpPr>
          <p:cNvPr id="7" name="文本框 6"/>
          <p:cNvSpPr txBox="1"/>
          <p:nvPr/>
        </p:nvSpPr>
        <p:spPr>
          <a:xfrm>
            <a:off x="7870517" y="1682989"/>
            <a:ext cx="1935561" cy="3646170"/>
          </a:xfrm>
          <a:prstGeom prst="rect">
            <a:avLst/>
          </a:prstGeom>
          <a:noFill/>
        </p:spPr>
        <p:txBody>
          <a:bodyPr wrap="square" rtlCol="0">
            <a:spAutoFit/>
          </a:bodyPr>
          <a:lstStyle/>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科曼手</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磨咖啡机</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意式拼配咖啡豆</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袋（</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100</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克）</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玻璃保鲜便携豆罐</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蛇年咖啡杯</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蛇年对联</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精装礼盒手提袋</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榉木</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黑瓷机芯</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骨瓷</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食品级洒金纸</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触感纸</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硅胶</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青锦</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a:t>
            </a:r>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赠送</a:t>
            </a:r>
            <a:endParaRPr lang="en-US" altLang="zh-CN"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1058</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498</a:t>
            </a:r>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345998" y="722971"/>
            <a:ext cx="7172325" cy="468310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76200" y="777185"/>
            <a:ext cx="7143372" cy="4578556"/>
          </a:xfrm>
          <a:prstGeom prst="rect">
            <a:avLst/>
          </a:prstGeom>
        </p:spPr>
      </p:pic>
      <p:pic>
        <p:nvPicPr>
          <p:cNvPr id="5" name="内容占位符 5" descr="Backup_of_席 logo"/>
          <p:cNvPicPr>
            <a:picLocks noChangeAspect="1"/>
          </p:cNvPicPr>
          <p:nvPr/>
        </p:nvPicPr>
        <p:blipFill>
          <a:blip r:embed="rId2" cstate="print"/>
          <a:stretch>
            <a:fillRect/>
          </a:stretch>
        </p:blipFill>
        <p:spPr>
          <a:xfrm>
            <a:off x="8659556" y="4815992"/>
            <a:ext cx="1231265" cy="539750"/>
          </a:xfrm>
          <a:prstGeom prst="rect">
            <a:avLst/>
          </a:prstGeom>
        </p:spPr>
      </p:pic>
      <p:pic>
        <p:nvPicPr>
          <p:cNvPr id="2" name="图片 1"/>
          <p:cNvPicPr>
            <a:picLocks noChangeAspect="1"/>
          </p:cNvPicPr>
          <p:nvPr/>
        </p:nvPicPr>
        <p:blipFill>
          <a:blip r:embed="rId3"/>
          <a:stretch>
            <a:fillRect/>
          </a:stretch>
        </p:blipFill>
        <p:spPr>
          <a:xfrm>
            <a:off x="112641" y="0"/>
            <a:ext cx="3225064" cy="1676545"/>
          </a:xfrm>
          <a:prstGeom prst="rect">
            <a:avLst/>
          </a:prstGeom>
        </p:spPr>
      </p:pic>
      <p:pic>
        <p:nvPicPr>
          <p:cNvPr id="9" name="图片 8"/>
          <p:cNvPicPr>
            <a:picLocks noChangeAspect="1"/>
          </p:cNvPicPr>
          <p:nvPr/>
        </p:nvPicPr>
        <p:blipFill>
          <a:blip r:embed="rId4"/>
          <a:stretch>
            <a:fillRect/>
          </a:stretch>
        </p:blipFill>
        <p:spPr>
          <a:xfrm>
            <a:off x="6967480" y="777185"/>
            <a:ext cx="3384151" cy="457855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hqprint"/>
          <a:stretch>
            <a:fillRect/>
          </a:stretch>
        </p:blipFill>
        <p:spPr>
          <a:xfrm>
            <a:off x="6605353" y="2276060"/>
            <a:ext cx="3341109" cy="2099688"/>
          </a:xfrm>
          <a:prstGeom prst="rect">
            <a:avLst/>
          </a:prstGeom>
        </p:spPr>
      </p:pic>
      <p:pic>
        <p:nvPicPr>
          <p:cNvPr id="5" name="图片 4"/>
          <p:cNvPicPr>
            <a:picLocks noChangeAspect="1"/>
          </p:cNvPicPr>
          <p:nvPr/>
        </p:nvPicPr>
        <p:blipFill>
          <a:blip r:embed="rId2" cstate="hqprint"/>
          <a:srcRect/>
          <a:stretch>
            <a:fillRect/>
          </a:stretch>
        </p:blipFill>
        <p:spPr>
          <a:xfrm>
            <a:off x="4601817" y="4498088"/>
            <a:ext cx="1343564" cy="1069070"/>
          </a:xfrm>
          <a:prstGeom prst="rect">
            <a:avLst/>
          </a:prstGeom>
        </p:spPr>
      </p:pic>
      <p:pic>
        <p:nvPicPr>
          <p:cNvPr id="7" name="图片 6"/>
          <p:cNvPicPr>
            <a:picLocks noChangeAspect="1"/>
          </p:cNvPicPr>
          <p:nvPr/>
        </p:nvPicPr>
        <p:blipFill rotWithShape="1">
          <a:blip r:embed="rId3" cstate="hqprint"/>
          <a:srcRect/>
          <a:stretch>
            <a:fillRect/>
          </a:stretch>
        </p:blipFill>
        <p:spPr>
          <a:xfrm>
            <a:off x="6387553" y="4491383"/>
            <a:ext cx="1190603" cy="1070855"/>
          </a:xfrm>
          <a:prstGeom prst="rect">
            <a:avLst/>
          </a:prstGeom>
        </p:spPr>
      </p:pic>
      <p:pic>
        <p:nvPicPr>
          <p:cNvPr id="8" name="图片 7"/>
          <p:cNvPicPr>
            <a:picLocks noChangeAspect="1"/>
          </p:cNvPicPr>
          <p:nvPr/>
        </p:nvPicPr>
        <p:blipFill>
          <a:blip r:embed="rId4"/>
          <a:stretch>
            <a:fillRect/>
          </a:stretch>
        </p:blipFill>
        <p:spPr>
          <a:xfrm>
            <a:off x="8020328" y="4544078"/>
            <a:ext cx="1926135" cy="1001705"/>
          </a:xfrm>
          <a:prstGeom prst="rect">
            <a:avLst/>
          </a:prstGeom>
        </p:spPr>
      </p:pic>
      <p:pic>
        <p:nvPicPr>
          <p:cNvPr id="9" name="图片 8"/>
          <p:cNvPicPr>
            <a:picLocks noChangeAspect="1"/>
          </p:cNvPicPr>
          <p:nvPr/>
        </p:nvPicPr>
        <p:blipFill>
          <a:blip r:embed="rId5"/>
          <a:stretch>
            <a:fillRect/>
          </a:stretch>
        </p:blipFill>
        <p:spPr>
          <a:xfrm>
            <a:off x="343483" y="4544078"/>
            <a:ext cx="3567569" cy="1018160"/>
          </a:xfrm>
          <a:prstGeom prst="rect">
            <a:avLst/>
          </a:prstGeom>
        </p:spPr>
      </p:pic>
      <p:pic>
        <p:nvPicPr>
          <p:cNvPr id="3" name="图片 2"/>
          <p:cNvPicPr>
            <a:picLocks noChangeAspect="1"/>
          </p:cNvPicPr>
          <p:nvPr/>
        </p:nvPicPr>
        <p:blipFill>
          <a:blip r:embed="rId6" cstate="print"/>
          <a:stretch>
            <a:fillRect/>
          </a:stretch>
        </p:blipFill>
        <p:spPr>
          <a:xfrm>
            <a:off x="6605354" y="101573"/>
            <a:ext cx="3341109" cy="2174487"/>
          </a:xfrm>
          <a:prstGeom prst="rect">
            <a:avLst/>
          </a:prstGeom>
        </p:spPr>
      </p:pic>
      <p:pic>
        <p:nvPicPr>
          <p:cNvPr id="17" name="内容占位符 5"/>
          <p:cNvPicPr>
            <a:picLocks noGrp="1" noChangeAspect="1"/>
          </p:cNvPicPr>
          <p:nvPr>
            <p:ph idx="1"/>
          </p:nvPr>
        </p:nvPicPr>
        <p:blipFill>
          <a:blip r:embed="rId7"/>
          <a:stretch>
            <a:fillRect/>
          </a:stretch>
        </p:blipFill>
        <p:spPr>
          <a:xfrm>
            <a:off x="492581" y="149616"/>
            <a:ext cx="5612416" cy="425288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5"/>
          <p:cNvPicPr>
            <a:picLocks noChangeAspect="1"/>
          </p:cNvPicPr>
          <p:nvPr/>
        </p:nvPicPr>
        <p:blipFill>
          <a:blip r:embed="rId1"/>
          <a:stretch>
            <a:fillRect/>
          </a:stretch>
        </p:blipFill>
        <p:spPr>
          <a:xfrm>
            <a:off x="8239940" y="3867730"/>
            <a:ext cx="2006444" cy="1520411"/>
          </a:xfrm>
          <a:prstGeom prst="rect">
            <a:avLst/>
          </a:prstGeom>
        </p:spPr>
      </p:pic>
      <p:pic>
        <p:nvPicPr>
          <p:cNvPr id="8" name="图片 7"/>
          <p:cNvPicPr>
            <a:picLocks noChangeAspect="1"/>
          </p:cNvPicPr>
          <p:nvPr/>
        </p:nvPicPr>
        <p:blipFill>
          <a:blip r:embed="rId2"/>
          <a:stretch>
            <a:fillRect/>
          </a:stretch>
        </p:blipFill>
        <p:spPr>
          <a:xfrm>
            <a:off x="758490" y="595827"/>
            <a:ext cx="7347843" cy="4792314"/>
          </a:xfrm>
          <a:prstGeom prst="rect">
            <a:avLst/>
          </a:prstGeom>
        </p:spPr>
      </p:pic>
      <p:pic>
        <p:nvPicPr>
          <p:cNvPr id="21" name="内容占位符 3"/>
          <p:cNvPicPr>
            <a:picLocks noGrp="1" noChangeAspect="1"/>
          </p:cNvPicPr>
          <p:nvPr>
            <p:ph idx="1"/>
          </p:nvPr>
        </p:nvPicPr>
        <p:blipFill>
          <a:blip r:embed="rId3" cstate="hqprint"/>
          <a:stretch>
            <a:fillRect/>
          </a:stretch>
        </p:blipFill>
        <p:spPr>
          <a:xfrm>
            <a:off x="8232840" y="3120932"/>
            <a:ext cx="2007770" cy="1060122"/>
          </a:xfrm>
          <a:prstGeom prst="rect">
            <a:avLst/>
          </a:prstGeom>
        </p:spPr>
      </p:pic>
      <p:pic>
        <p:nvPicPr>
          <p:cNvPr id="22" name="图片 21"/>
          <p:cNvPicPr>
            <a:picLocks noChangeAspect="1"/>
          </p:cNvPicPr>
          <p:nvPr/>
        </p:nvPicPr>
        <p:blipFill>
          <a:blip r:embed="rId4" cstate="hqprint"/>
          <a:stretch>
            <a:fillRect/>
          </a:stretch>
        </p:blipFill>
        <p:spPr>
          <a:xfrm>
            <a:off x="8227066" y="1819174"/>
            <a:ext cx="2019809" cy="1322273"/>
          </a:xfrm>
          <a:prstGeom prst="rect">
            <a:avLst/>
          </a:prstGeom>
        </p:spPr>
      </p:pic>
      <p:pic>
        <p:nvPicPr>
          <p:cNvPr id="23" name="图片 22"/>
          <p:cNvPicPr>
            <a:picLocks noChangeAspect="1"/>
          </p:cNvPicPr>
          <p:nvPr/>
        </p:nvPicPr>
        <p:blipFill>
          <a:blip r:embed="rId5" cstate="hqprint"/>
          <a:stretch>
            <a:fillRect/>
          </a:stretch>
        </p:blipFill>
        <p:spPr>
          <a:xfrm>
            <a:off x="8232840" y="595827"/>
            <a:ext cx="2002126" cy="1223348"/>
          </a:xfrm>
          <a:prstGeom prst="rect">
            <a:avLst/>
          </a:prstGeom>
        </p:spPr>
      </p:pic>
      <p:pic>
        <p:nvPicPr>
          <p:cNvPr id="3" name="图片 2"/>
          <p:cNvPicPr>
            <a:picLocks noChangeAspect="1"/>
          </p:cNvPicPr>
          <p:nvPr/>
        </p:nvPicPr>
        <p:blipFill>
          <a:blip r:embed="rId6"/>
          <a:stretch>
            <a:fillRect/>
          </a:stretch>
        </p:blipFill>
        <p:spPr>
          <a:xfrm>
            <a:off x="758490" y="626752"/>
            <a:ext cx="914479" cy="476138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762378" y="1500237"/>
            <a:ext cx="1779610" cy="3807460"/>
          </a:xfrm>
          <a:prstGeom prst="rect">
            <a:avLst/>
          </a:prstGeom>
          <a:noFill/>
        </p:spPr>
        <p:txBody>
          <a:bodyPr wrap="square" rtlCol="0">
            <a:spAutoFit/>
          </a:bodyPr>
          <a:lstStyle/>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锦咖咖啡杯</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宇航员桌面手办</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金属冰块</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*4</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瑞幸元气冻弹干咖啡</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*3</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蛇年对联</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精装</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礼盒手提袋</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304</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钢</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洒金纸</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触感纸</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青锦</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业高端随手礼</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398</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en-US" altLang="zh-CN"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185</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7659829" y="587142"/>
            <a:ext cx="2441694" cy="769441"/>
          </a:xfrm>
          <a:prstGeom prst="rect">
            <a:avLst/>
          </a:prstGeom>
        </p:spPr>
        <p:txBody>
          <a:bodyPr wrap="none">
            <a:spAutoFit/>
          </a:bodyPr>
          <a:lstStyle/>
          <a:p>
            <a:r>
              <a:rPr lang="zh-CN" altLang="en-US" sz="4400" b="1" dirty="0">
                <a:solidFill>
                  <a:srgbClr val="FF0000"/>
                </a:solidFill>
                <a:latin typeface="微软雅黑" panose="020B0503020204020204" charset="-122"/>
                <a:ea typeface="微软雅黑" panose="020B0503020204020204" charset="-122"/>
                <a:sym typeface="+mn-ea"/>
              </a:rPr>
              <a:t>元气归来</a:t>
            </a:r>
            <a:endParaRPr lang="zh-CN" altLang="en-US" sz="4400" dirty="0">
              <a:solidFill>
                <a:srgbClr val="FF0000"/>
              </a:solidFill>
            </a:endParaRPr>
          </a:p>
        </p:txBody>
      </p:sp>
      <p:pic>
        <p:nvPicPr>
          <p:cNvPr id="4" name="内容占位符 3"/>
          <p:cNvPicPr>
            <a:picLocks noGrp="1" noChangeAspect="1"/>
          </p:cNvPicPr>
          <p:nvPr>
            <p:ph idx="1"/>
          </p:nvPr>
        </p:nvPicPr>
        <p:blipFill>
          <a:blip r:embed="rId1"/>
          <a:stretch>
            <a:fillRect/>
          </a:stretch>
        </p:blipFill>
        <p:spPr>
          <a:xfrm>
            <a:off x="423023" y="587142"/>
            <a:ext cx="6885007" cy="482441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stretch>
            <a:fillRect/>
          </a:stretch>
        </p:blipFill>
        <p:spPr>
          <a:xfrm>
            <a:off x="7582005" y="470296"/>
            <a:ext cx="2667148" cy="1494798"/>
          </a:xfrm>
          <a:prstGeom prst="rect">
            <a:avLst/>
          </a:prstGeom>
        </p:spPr>
      </p:pic>
      <p:pic>
        <p:nvPicPr>
          <p:cNvPr id="6" name="图片 5"/>
          <p:cNvPicPr>
            <a:picLocks noChangeAspect="1"/>
          </p:cNvPicPr>
          <p:nvPr/>
        </p:nvPicPr>
        <p:blipFill>
          <a:blip r:embed="rId2"/>
          <a:stretch>
            <a:fillRect/>
          </a:stretch>
        </p:blipFill>
        <p:spPr>
          <a:xfrm>
            <a:off x="7582004" y="1914772"/>
            <a:ext cx="2667149" cy="3472476"/>
          </a:xfrm>
          <a:prstGeom prst="rect">
            <a:avLst/>
          </a:prstGeom>
        </p:spPr>
      </p:pic>
      <p:pic>
        <p:nvPicPr>
          <p:cNvPr id="3" name="图片 2"/>
          <p:cNvPicPr>
            <a:picLocks noChangeAspect="1"/>
          </p:cNvPicPr>
          <p:nvPr/>
        </p:nvPicPr>
        <p:blipFill>
          <a:blip r:embed="rId3"/>
          <a:stretch>
            <a:fillRect/>
          </a:stretch>
        </p:blipFill>
        <p:spPr>
          <a:xfrm>
            <a:off x="177192" y="490647"/>
            <a:ext cx="3584180" cy="4900698"/>
          </a:xfrm>
          <a:prstGeom prst="rect">
            <a:avLst/>
          </a:prstGeom>
        </p:spPr>
      </p:pic>
      <p:pic>
        <p:nvPicPr>
          <p:cNvPr id="4" name="图片 3"/>
          <p:cNvPicPr>
            <a:picLocks noChangeAspect="1"/>
          </p:cNvPicPr>
          <p:nvPr/>
        </p:nvPicPr>
        <p:blipFill>
          <a:blip r:embed="rId4"/>
          <a:stretch>
            <a:fillRect/>
          </a:stretch>
        </p:blipFill>
        <p:spPr>
          <a:xfrm>
            <a:off x="3820519" y="490647"/>
            <a:ext cx="3721775" cy="4917624"/>
          </a:xfrm>
          <a:prstGeom prst="rect">
            <a:avLst/>
          </a:prstGeom>
        </p:spPr>
      </p:pic>
      <p:sp>
        <p:nvSpPr>
          <p:cNvPr id="7" name="标题 1"/>
          <p:cNvSpPr>
            <a:spLocks noGrp="1"/>
          </p:cNvSpPr>
          <p:nvPr>
            <p:ph type="title"/>
          </p:nvPr>
        </p:nvSpPr>
        <p:spPr>
          <a:xfrm>
            <a:off x="576310" y="642997"/>
            <a:ext cx="2667785" cy="1271775"/>
          </a:xfrm>
        </p:spPr>
        <p:txBody>
          <a:bodyPr>
            <a:normAutofit fontScale="90000"/>
          </a:bodyPr>
          <a:lstStyle/>
          <a:p>
            <a:pPr algn="dist"/>
            <a:r>
              <a:rPr lang="zh-CN" altLang="en-US" sz="2400" dirty="0">
                <a:solidFill>
                  <a:srgbClr val="F29C63"/>
                </a:solidFill>
                <a:latin typeface="造字工房尚雅（非商用）常规体" pitchFamily="50" charset="-122"/>
                <a:ea typeface="造字工房尚雅（非商用）常规体" pitchFamily="50" charset="-122"/>
              </a:rPr>
              <a:t>茶香系列</a:t>
            </a:r>
            <a:br>
              <a:rPr lang="en-US" altLang="zh-CN" sz="2400" dirty="0">
                <a:solidFill>
                  <a:srgbClr val="F29C63"/>
                </a:solidFill>
                <a:latin typeface="造字工房尚雅（非商用）常规体" pitchFamily="50" charset="-122"/>
                <a:ea typeface="造字工房尚雅（非商用）常规体" pitchFamily="50" charset="-122"/>
              </a:rPr>
            </a:br>
            <a:r>
              <a:rPr lang="zh-CN" altLang="en-US" sz="2400" dirty="0" smtClean="0">
                <a:solidFill>
                  <a:srgbClr val="F29C63"/>
                </a:solidFill>
                <a:latin typeface="造字工房尚雅（非商用）常规体" pitchFamily="50" charset="-122"/>
                <a:ea typeface="造字工房尚雅（非商用）常规体" pitchFamily="50" charset="-122"/>
              </a:rPr>
              <a:t>雅致之选</a:t>
            </a:r>
            <a:r>
              <a:rPr lang="en-US" altLang="zh-CN" sz="2400" dirty="0" smtClean="0">
                <a:solidFill>
                  <a:srgbClr val="F29C63"/>
                </a:solidFill>
                <a:latin typeface="造字工房尚雅（非商用）常规体" pitchFamily="50" charset="-122"/>
                <a:ea typeface="造字工房尚雅（非商用）常规体" pitchFamily="50" charset="-122"/>
              </a:rPr>
              <a:t>Gentleman's </a:t>
            </a:r>
            <a:r>
              <a:rPr lang="en-US" altLang="zh-CN" sz="2400" dirty="0">
                <a:solidFill>
                  <a:srgbClr val="F29C63"/>
                </a:solidFill>
                <a:latin typeface="造字工房尚雅（非商用）常规体" pitchFamily="50" charset="-122"/>
                <a:ea typeface="造字工房尚雅（非商用）常规体" pitchFamily="50" charset="-122"/>
              </a:rPr>
              <a:t>choice</a:t>
            </a:r>
            <a:endParaRPr lang="zh-CN" altLang="en-US" sz="2400" dirty="0">
              <a:solidFill>
                <a:srgbClr val="F29C63"/>
              </a:solidFill>
              <a:latin typeface="造字工房尚雅（非商用）常规体" pitchFamily="50" charset="-122"/>
              <a:ea typeface="造字工房尚雅（非商用）常规体" pitchFamily="50"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0" y="0"/>
            <a:ext cx="11091100" cy="5759450"/>
          </a:xfrm>
          <a:prstGeom prst="rect">
            <a:avLst/>
          </a:prstGeom>
        </p:spPr>
      </p:pic>
      <p:pic>
        <p:nvPicPr>
          <p:cNvPr id="3" name="图片 2"/>
          <p:cNvPicPr>
            <a:picLocks noChangeAspect="1"/>
          </p:cNvPicPr>
          <p:nvPr/>
        </p:nvPicPr>
        <p:blipFill>
          <a:blip r:embed="rId2"/>
          <a:stretch>
            <a:fillRect/>
          </a:stretch>
        </p:blipFill>
        <p:spPr>
          <a:xfrm>
            <a:off x="7622175" y="603707"/>
            <a:ext cx="2914789" cy="1511182"/>
          </a:xfrm>
          <a:prstGeom prst="rect">
            <a:avLst/>
          </a:prstGeom>
        </p:spPr>
      </p:pic>
      <p:pic>
        <p:nvPicPr>
          <p:cNvPr id="5" name="内容占位符 5" descr="Backup_of_席 logo"/>
          <p:cNvPicPr>
            <a:picLocks noChangeAspect="1"/>
          </p:cNvPicPr>
          <p:nvPr/>
        </p:nvPicPr>
        <p:blipFill>
          <a:blip r:embed="rId3" cstate="print"/>
          <a:stretch>
            <a:fillRect/>
          </a:stretch>
        </p:blipFill>
        <p:spPr>
          <a:xfrm>
            <a:off x="8659556" y="4815992"/>
            <a:ext cx="1231265" cy="539750"/>
          </a:xfrm>
          <a:prstGeom prst="rect">
            <a:avLst/>
          </a:prstGeom>
        </p:spPr>
      </p:pic>
      <p:pic>
        <p:nvPicPr>
          <p:cNvPr id="4" name="图片 3"/>
          <p:cNvPicPr>
            <a:picLocks noChangeAspect="1"/>
          </p:cNvPicPr>
          <p:nvPr/>
        </p:nvPicPr>
        <p:blipFill>
          <a:blip r:embed="rId4"/>
          <a:stretch>
            <a:fillRect/>
          </a:stretch>
        </p:blipFill>
        <p:spPr>
          <a:xfrm>
            <a:off x="703207" y="603707"/>
            <a:ext cx="914479" cy="213378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rotWithShape="1">
          <a:blip r:embed="rId1" cstate="hqprint"/>
          <a:srcRect l="15280"/>
          <a:stretch>
            <a:fillRect/>
          </a:stretch>
        </p:blipFill>
        <p:spPr>
          <a:xfrm>
            <a:off x="7048099" y="2339747"/>
            <a:ext cx="3295649" cy="2413227"/>
          </a:xfrm>
          <a:prstGeom prst="rect">
            <a:avLst/>
          </a:prstGeom>
        </p:spPr>
      </p:pic>
      <p:sp>
        <p:nvSpPr>
          <p:cNvPr id="17" name="文本框 16"/>
          <p:cNvSpPr txBox="1"/>
          <p:nvPr/>
        </p:nvSpPr>
        <p:spPr>
          <a:xfrm>
            <a:off x="150098" y="5060766"/>
            <a:ext cx="10193649" cy="584775"/>
          </a:xfrm>
          <a:prstGeom prst="rect">
            <a:avLst/>
          </a:prstGeom>
          <a:noFill/>
        </p:spPr>
        <p:txBody>
          <a:bodyPr wrap="square" rtlCol="0">
            <a:spAutoFit/>
          </a:bodyPr>
          <a:lstStyle/>
          <a:p>
            <a:pPr algn="dist"/>
            <a:r>
              <a:rPr lang="zh-CN" altLang="en-US" sz="3200" dirty="0" smtClean="0">
                <a:solidFill>
                  <a:srgbClr val="FF0000"/>
                </a:solidFill>
                <a:latin typeface="造字工房尚雅（非商用）常规体" pitchFamily="50" charset="-122"/>
                <a:ea typeface="造字工房尚雅（非商用）常规体" pitchFamily="50" charset="-122"/>
              </a:rPr>
              <a:t>愿君多</a:t>
            </a:r>
            <a:r>
              <a:rPr lang="zh-CN" altLang="en-US" sz="3200" dirty="0" smtClean="0">
                <a:solidFill>
                  <a:srgbClr val="FF0000"/>
                </a:solidFill>
                <a:latin typeface="造字工房尚雅（非商用）常规体" pitchFamily="50" charset="-122"/>
                <a:ea typeface="造字工房尚雅（非商用）常规体" pitchFamily="50" charset="-122"/>
              </a:rPr>
              <a:t>采撷此</a:t>
            </a:r>
            <a:r>
              <a:rPr lang="zh-CN" altLang="en-US" sz="3200" dirty="0" smtClean="0">
                <a:solidFill>
                  <a:srgbClr val="FF0000"/>
                </a:solidFill>
                <a:latin typeface="造字工房尚雅（非商用）常规体" pitchFamily="50" charset="-122"/>
                <a:ea typeface="造字工房尚雅（非商用）常规体" pitchFamily="50" charset="-122"/>
              </a:rPr>
              <a:t>物最相思</a:t>
            </a:r>
            <a:r>
              <a:rPr lang="en-US" altLang="zh-CN" sz="3200" dirty="0" smtClean="0">
                <a:solidFill>
                  <a:srgbClr val="FF0000"/>
                </a:solidFill>
                <a:latin typeface="造字工房尚雅（非商用）常规体" pitchFamily="50" charset="-122"/>
                <a:ea typeface="造字工房尚雅（非商用）常规体" pitchFamily="50" charset="-122"/>
              </a:rPr>
              <a:t>              </a:t>
            </a:r>
            <a:endParaRPr lang="zh-CN" altLang="en-US" sz="2000" dirty="0">
              <a:solidFill>
                <a:srgbClr val="FF0000"/>
              </a:solidFill>
              <a:latin typeface="造字工房尚雅（非商用）常规体" pitchFamily="50" charset="-122"/>
              <a:ea typeface="造字工房尚雅（非商用）常规体" pitchFamily="50" charset="-122"/>
            </a:endParaRPr>
          </a:p>
        </p:txBody>
      </p:sp>
      <p:pic>
        <p:nvPicPr>
          <p:cNvPr id="6" name="图片 5"/>
          <p:cNvPicPr>
            <a:picLocks noChangeAspect="1"/>
          </p:cNvPicPr>
          <p:nvPr/>
        </p:nvPicPr>
        <p:blipFill>
          <a:blip r:embed="rId2"/>
          <a:stretch>
            <a:fillRect/>
          </a:stretch>
        </p:blipFill>
        <p:spPr>
          <a:xfrm>
            <a:off x="7048099" y="77548"/>
            <a:ext cx="3295650" cy="2086609"/>
          </a:xfrm>
          <a:prstGeom prst="rect">
            <a:avLst/>
          </a:prstGeom>
        </p:spPr>
      </p:pic>
      <p:pic>
        <p:nvPicPr>
          <p:cNvPr id="2" name="图片 1"/>
          <p:cNvPicPr>
            <a:picLocks noChangeAspect="1"/>
          </p:cNvPicPr>
          <p:nvPr/>
        </p:nvPicPr>
        <p:blipFill>
          <a:blip r:embed="rId3"/>
          <a:stretch>
            <a:fillRect/>
          </a:stretch>
        </p:blipFill>
        <p:spPr>
          <a:xfrm>
            <a:off x="150099" y="80551"/>
            <a:ext cx="6992848" cy="467242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a:srcRect b="4119"/>
          <a:stretch>
            <a:fillRect/>
          </a:stretch>
        </p:blipFill>
        <p:spPr>
          <a:xfrm>
            <a:off x="1" y="5104"/>
            <a:ext cx="10439400" cy="5757521"/>
          </a:xfrm>
          <a:prstGeom prst="rect">
            <a:avLst/>
          </a:prstGeom>
        </p:spPr>
      </p:pic>
      <p:pic>
        <p:nvPicPr>
          <p:cNvPr id="8" name="图片 7"/>
          <p:cNvPicPr>
            <a:picLocks noChangeAspect="1"/>
          </p:cNvPicPr>
          <p:nvPr/>
        </p:nvPicPr>
        <p:blipFill rotWithShape="1">
          <a:blip r:embed="rId2" cstate="hqprint"/>
          <a:srcRect r="39627"/>
          <a:stretch>
            <a:fillRect/>
          </a:stretch>
        </p:blipFill>
        <p:spPr>
          <a:xfrm>
            <a:off x="1" y="453133"/>
            <a:ext cx="3112299" cy="4566300"/>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99" y="320687"/>
            <a:ext cx="2328874" cy="4925995"/>
          </a:xfrm>
          <a:prstGeom prst="rect">
            <a:avLst/>
          </a:prstGeom>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198482" y="1461311"/>
            <a:ext cx="1779610" cy="3807460"/>
          </a:xfrm>
          <a:prstGeom prst="rect">
            <a:avLst/>
          </a:prstGeom>
          <a:noFill/>
        </p:spPr>
        <p:txBody>
          <a:bodyPr wrap="square" rtlCol="0">
            <a:spAutoFit/>
          </a:bodyPr>
          <a:lstStyle/>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茶韵旅行茶器</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玺</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印香炉</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古树龙珠</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*4</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对联</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精装</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礼盒手提袋</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胡桃木</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黄铜</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玉瓷</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洒金纸</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触感</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纸</a:t>
            </a:r>
            <a:endPar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青锦</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业高端随手礼</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488</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325</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矩形 6"/>
          <p:cNvSpPr/>
          <p:nvPr/>
        </p:nvSpPr>
        <p:spPr>
          <a:xfrm>
            <a:off x="8198482" y="582825"/>
            <a:ext cx="1313180" cy="769441"/>
          </a:xfrm>
          <a:prstGeom prst="rect">
            <a:avLst/>
          </a:prstGeom>
        </p:spPr>
        <p:txBody>
          <a:bodyPr wrap="none">
            <a:spAutoFit/>
          </a:bodyPr>
          <a:lstStyle/>
          <a:p>
            <a:r>
              <a:rPr lang="zh-CN" altLang="en-US" sz="4400" b="1" dirty="0">
                <a:solidFill>
                  <a:srgbClr val="FF0000"/>
                </a:solidFill>
                <a:latin typeface="微软雅黑" panose="020B0503020204020204" charset="-122"/>
                <a:ea typeface="微软雅黑" panose="020B0503020204020204" charset="-122"/>
                <a:sym typeface="+mn-ea"/>
              </a:rPr>
              <a:t>知</a:t>
            </a:r>
            <a:r>
              <a:rPr lang="zh-CN" altLang="en-US" sz="4400" b="1" dirty="0" smtClean="0">
                <a:solidFill>
                  <a:srgbClr val="FF0000"/>
                </a:solidFill>
                <a:latin typeface="微软雅黑" panose="020B0503020204020204" charset="-122"/>
                <a:ea typeface="微软雅黑" panose="020B0503020204020204" charset="-122"/>
                <a:sym typeface="+mn-ea"/>
              </a:rPr>
              <a:t>韵</a:t>
            </a:r>
            <a:endParaRPr lang="zh-CN" altLang="en-US" sz="4400" dirty="0">
              <a:solidFill>
                <a:srgbClr val="FF0000"/>
              </a:solidFill>
            </a:endParaRPr>
          </a:p>
        </p:txBody>
      </p:sp>
      <p:pic>
        <p:nvPicPr>
          <p:cNvPr id="3" name="内容占位符 2"/>
          <p:cNvPicPr>
            <a:picLocks noGrp="1" noChangeAspect="1"/>
          </p:cNvPicPr>
          <p:nvPr>
            <p:ph idx="1"/>
          </p:nvPr>
        </p:nvPicPr>
        <p:blipFill>
          <a:blip r:embed="rId1"/>
          <a:stretch>
            <a:fillRect/>
          </a:stretch>
        </p:blipFill>
        <p:spPr>
          <a:xfrm>
            <a:off x="486892" y="582825"/>
            <a:ext cx="7399808" cy="482572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8629394" cy="5736230"/>
          </a:xfrm>
          <a:prstGeom prst="rect">
            <a:avLst/>
          </a:prstGeom>
        </p:spPr>
      </p:pic>
      <p:pic>
        <p:nvPicPr>
          <p:cNvPr id="9" name="图片 8"/>
          <p:cNvPicPr>
            <a:picLocks noChangeAspect="1"/>
          </p:cNvPicPr>
          <p:nvPr/>
        </p:nvPicPr>
        <p:blipFill>
          <a:blip r:embed="rId2"/>
          <a:stretch>
            <a:fillRect/>
          </a:stretch>
        </p:blipFill>
        <p:spPr>
          <a:xfrm>
            <a:off x="6458604" y="1"/>
            <a:ext cx="3980796" cy="5759450"/>
          </a:xfrm>
          <a:prstGeom prst="rect">
            <a:avLst/>
          </a:prstGeom>
        </p:spPr>
      </p:pic>
      <p:sp>
        <p:nvSpPr>
          <p:cNvPr id="12" name="标题 1"/>
          <p:cNvSpPr>
            <a:spLocks noGrp="1"/>
          </p:cNvSpPr>
          <p:nvPr>
            <p:ph type="title"/>
          </p:nvPr>
        </p:nvSpPr>
        <p:spPr>
          <a:xfrm>
            <a:off x="322922" y="103170"/>
            <a:ext cx="3257560" cy="1271775"/>
          </a:xfrm>
        </p:spPr>
        <p:txBody>
          <a:bodyPr>
            <a:normAutofit/>
          </a:bodyPr>
          <a:lstStyle/>
          <a:p>
            <a:pPr algn="dist"/>
            <a:r>
              <a:rPr lang="zh-CN" altLang="en-US" sz="2400" dirty="0" smtClean="0">
                <a:solidFill>
                  <a:srgbClr val="F29C63"/>
                </a:solidFill>
                <a:latin typeface="造字工房尚雅（非商用）常规体" pitchFamily="50" charset="-122"/>
                <a:ea typeface="造字工房尚雅（非商用）常规体" pitchFamily="50" charset="-122"/>
              </a:rPr>
              <a:t>来自云南西双版纳</a:t>
            </a:r>
            <a:br>
              <a:rPr lang="en-US" altLang="zh-CN" sz="2400" dirty="0" smtClean="0">
                <a:solidFill>
                  <a:srgbClr val="F29C63"/>
                </a:solidFill>
                <a:latin typeface="造字工房尚雅（非商用）常规体" pitchFamily="50" charset="-122"/>
                <a:ea typeface="造字工房尚雅（非商用）常规体" pitchFamily="50" charset="-122"/>
              </a:rPr>
            </a:br>
            <a:r>
              <a:rPr lang="zh-CN" altLang="en-US" sz="2400" dirty="0" smtClean="0">
                <a:solidFill>
                  <a:srgbClr val="F29C63"/>
                </a:solidFill>
                <a:latin typeface="造字工房尚雅（非商用）常规体" pitchFamily="50" charset="-122"/>
                <a:ea typeface="造字工房尚雅（非商用）常规体" pitchFamily="50" charset="-122"/>
              </a:rPr>
              <a:t>古树红茶</a:t>
            </a:r>
            <a:br>
              <a:rPr lang="en-US" altLang="zh-CN" sz="2400" dirty="0">
                <a:solidFill>
                  <a:srgbClr val="F29C63"/>
                </a:solidFill>
                <a:latin typeface="造字工房尚雅（非商用）常规体" pitchFamily="50" charset="-122"/>
                <a:ea typeface="造字工房尚雅（非商用）常规体" pitchFamily="50" charset="-122"/>
              </a:rPr>
            </a:br>
            <a:r>
              <a:rPr lang="en-US" altLang="zh-CN" sz="2400" dirty="0" smtClean="0">
                <a:solidFill>
                  <a:srgbClr val="F29C63"/>
                </a:solidFill>
                <a:latin typeface="造字工房尚雅（非商用）常规体" pitchFamily="50" charset="-122"/>
                <a:ea typeface="造字工房尚雅（非商用）常规体" pitchFamily="50" charset="-122"/>
              </a:rPr>
              <a:t>BLACK TEA</a:t>
            </a:r>
            <a:endParaRPr lang="zh-CN" altLang="en-US" sz="2400" dirty="0">
              <a:solidFill>
                <a:srgbClr val="F29C63"/>
              </a:solidFill>
              <a:latin typeface="造字工房尚雅（非商用）常规体" pitchFamily="50" charset="-122"/>
              <a:ea typeface="造字工房尚雅（非商用）常规体" pitchFamily="50"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04129" y="232412"/>
            <a:ext cx="5809635" cy="5238309"/>
          </a:xfrm>
          <a:prstGeom prst="rect">
            <a:avLst/>
          </a:prstGeom>
        </p:spPr>
      </p:pic>
      <p:pic>
        <p:nvPicPr>
          <p:cNvPr id="8" name="图片 7"/>
          <p:cNvPicPr>
            <a:picLocks noChangeAspect="1"/>
          </p:cNvPicPr>
          <p:nvPr/>
        </p:nvPicPr>
        <p:blipFill>
          <a:blip r:embed="rId2"/>
          <a:stretch>
            <a:fillRect/>
          </a:stretch>
        </p:blipFill>
        <p:spPr>
          <a:xfrm>
            <a:off x="6165708" y="2900785"/>
            <a:ext cx="4082527" cy="2569936"/>
          </a:xfrm>
          <a:prstGeom prst="rect">
            <a:avLst/>
          </a:prstGeom>
        </p:spPr>
      </p:pic>
      <p:pic>
        <p:nvPicPr>
          <p:cNvPr id="11" name="内容占位符 3"/>
          <p:cNvPicPr>
            <a:picLocks noChangeAspect="1"/>
          </p:cNvPicPr>
          <p:nvPr/>
        </p:nvPicPr>
        <p:blipFill>
          <a:blip r:embed="rId3"/>
          <a:stretch>
            <a:fillRect/>
          </a:stretch>
        </p:blipFill>
        <p:spPr>
          <a:xfrm>
            <a:off x="6165709" y="213367"/>
            <a:ext cx="4082526" cy="2722709"/>
          </a:xfrm>
          <a:prstGeom prst="rect">
            <a:avLst/>
          </a:prstGeom>
        </p:spPr>
      </p:pic>
      <p:sp>
        <p:nvSpPr>
          <p:cNvPr id="13" name="矩形 12"/>
          <p:cNvSpPr/>
          <p:nvPr/>
        </p:nvSpPr>
        <p:spPr>
          <a:xfrm>
            <a:off x="204128" y="0"/>
            <a:ext cx="1283149" cy="5632311"/>
          </a:xfrm>
          <a:prstGeom prst="rect">
            <a:avLst/>
          </a:prstGeom>
        </p:spPr>
        <p:txBody>
          <a:bodyPr wrap="square">
            <a:spAutoFit/>
          </a:bodyPr>
          <a:lstStyle/>
          <a:p>
            <a:pPr>
              <a:lnSpc>
                <a:spcPct val="250000"/>
              </a:lnSpc>
            </a:pPr>
            <a:r>
              <a:rPr lang="zh-CN" altLang="en-US" sz="3600" b="1" dirty="0" smtClean="0">
                <a:solidFill>
                  <a:srgbClr val="F29C63"/>
                </a:solidFill>
                <a:latin typeface="造字工房尚雅（非商用）常规体" pitchFamily="50" charset="-122"/>
                <a:ea typeface="造字工房尚雅（非商用）常规体" pitchFamily="50" charset="-122"/>
              </a:rPr>
              <a:t>书香门第</a:t>
            </a:r>
            <a:endParaRPr lang="en-US" altLang="zh-CN" sz="3600" b="1" dirty="0" smtClean="0">
              <a:solidFill>
                <a:srgbClr val="F29C63"/>
              </a:solidFill>
              <a:latin typeface="造字工房尚雅（非商用）常规体" pitchFamily="50" charset="-122"/>
              <a:ea typeface="造字工房尚雅（非商用）常规体" pitchFamily="50" charset="-122"/>
            </a:endParaRPr>
          </a:p>
          <a:p>
            <a:pPr>
              <a:lnSpc>
                <a:spcPct val="250000"/>
              </a:lnSpc>
            </a:pPr>
            <a:r>
              <a:rPr lang="zh-CN" altLang="en-US" sz="3600" b="1" dirty="0" smtClean="0">
                <a:solidFill>
                  <a:srgbClr val="F29C63"/>
                </a:solidFill>
                <a:latin typeface="造字工房尚雅（非商用）常规体" pitchFamily="50" charset="-122"/>
                <a:ea typeface="造字工房尚雅（非商用）常规体" pitchFamily="50" charset="-122"/>
              </a:rPr>
              <a:t>风雅品位</a:t>
            </a:r>
            <a:endParaRPr lang="zh-CN" alt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093907" y="1340384"/>
            <a:ext cx="1779610" cy="3784600"/>
          </a:xfrm>
          <a:prstGeom prst="rect">
            <a:avLst/>
          </a:prstGeom>
          <a:noFill/>
        </p:spPr>
        <p:txBody>
          <a:bodyPr wrap="squar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吉祥茶</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器</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祥云宝珠笔</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玺</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印香炉</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古</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树龙珠</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宇航员摆件玩具</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对联</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精装</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礼盒手提袋</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红花梨木</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黄铜</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胡檀木</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玉</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青锦</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业</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高端随手礼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408</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255</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7975626" y="592060"/>
            <a:ext cx="2236510" cy="707886"/>
          </a:xfrm>
          <a:prstGeom prst="rect">
            <a:avLst/>
          </a:prstGeom>
        </p:spPr>
        <p:txBody>
          <a:bodyPr wrap="none">
            <a:spAutoFit/>
          </a:bodyPr>
          <a:lstStyle/>
          <a:p>
            <a:r>
              <a:rPr lang="zh-CN" altLang="en-US" sz="4000" b="1" dirty="0" smtClean="0">
                <a:solidFill>
                  <a:srgbClr val="F93E1F"/>
                </a:solidFill>
                <a:latin typeface="微软雅黑" panose="020B0503020204020204" charset="-122"/>
                <a:ea typeface="微软雅黑" panose="020B0503020204020204" charset="-122"/>
                <a:sym typeface="+mn-ea"/>
              </a:rPr>
              <a:t>书香茶月</a:t>
            </a:r>
            <a:endParaRPr lang="zh-CN" altLang="en-US" sz="4000" dirty="0">
              <a:solidFill>
                <a:srgbClr val="F93E1F"/>
              </a:solidFill>
            </a:endParaRPr>
          </a:p>
        </p:txBody>
      </p:sp>
      <p:pic>
        <p:nvPicPr>
          <p:cNvPr id="5" name="图片 4"/>
          <p:cNvPicPr>
            <a:picLocks noChangeAspect="1"/>
          </p:cNvPicPr>
          <p:nvPr/>
        </p:nvPicPr>
        <p:blipFill>
          <a:blip r:embed="rId1"/>
          <a:stretch>
            <a:fillRect/>
          </a:stretch>
        </p:blipFill>
        <p:spPr>
          <a:xfrm>
            <a:off x="840731" y="706447"/>
            <a:ext cx="6843712" cy="441958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rotWithShape="1">
          <a:blip r:embed="rId1"/>
          <a:srcRect t="6870" b="9399"/>
          <a:stretch>
            <a:fillRect/>
          </a:stretch>
        </p:blipFill>
        <p:spPr>
          <a:xfrm>
            <a:off x="0" y="-13389"/>
            <a:ext cx="10439400" cy="577283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7943640" y="3656155"/>
            <a:ext cx="2457869" cy="1852117"/>
          </a:xfrm>
          <a:prstGeom prst="rect">
            <a:avLst/>
          </a:prstGeom>
        </p:spPr>
      </p:pic>
      <p:pic>
        <p:nvPicPr>
          <p:cNvPr id="17" name="图片 16"/>
          <p:cNvPicPr>
            <a:picLocks noChangeAspect="1"/>
          </p:cNvPicPr>
          <p:nvPr/>
        </p:nvPicPr>
        <p:blipFill>
          <a:blip r:embed="rId2"/>
          <a:stretch>
            <a:fillRect/>
          </a:stretch>
        </p:blipFill>
        <p:spPr>
          <a:xfrm>
            <a:off x="71615" y="386336"/>
            <a:ext cx="8050407" cy="5121935"/>
          </a:xfrm>
          <a:prstGeom prst="rect">
            <a:avLst/>
          </a:prstGeom>
        </p:spPr>
      </p:pic>
      <p:pic>
        <p:nvPicPr>
          <p:cNvPr id="20" name="图片 19"/>
          <p:cNvPicPr>
            <a:picLocks noChangeAspect="1"/>
          </p:cNvPicPr>
          <p:nvPr/>
        </p:nvPicPr>
        <p:blipFill>
          <a:blip r:embed="rId3"/>
          <a:stretch>
            <a:fillRect/>
          </a:stretch>
        </p:blipFill>
        <p:spPr>
          <a:xfrm>
            <a:off x="7943640" y="386337"/>
            <a:ext cx="2457869" cy="3449349"/>
          </a:xfrm>
          <a:prstGeom prst="rect">
            <a:avLst/>
          </a:prstGeom>
        </p:spPr>
      </p:pic>
      <p:pic>
        <p:nvPicPr>
          <p:cNvPr id="3" name="图片 2"/>
          <p:cNvPicPr>
            <a:picLocks noChangeAspect="1"/>
          </p:cNvPicPr>
          <p:nvPr/>
        </p:nvPicPr>
        <p:blipFill>
          <a:blip r:embed="rId4"/>
          <a:stretch>
            <a:fillRect/>
          </a:stretch>
        </p:blipFill>
        <p:spPr>
          <a:xfrm>
            <a:off x="311701" y="386337"/>
            <a:ext cx="2516957" cy="1594073"/>
          </a:xfrm>
          <a:prstGeom prst="rect">
            <a:avLst/>
          </a:prstGeom>
        </p:spPr>
      </p:pic>
      <p:sp>
        <p:nvSpPr>
          <p:cNvPr id="5" name="矩形 4"/>
          <p:cNvSpPr/>
          <p:nvPr/>
        </p:nvSpPr>
        <p:spPr>
          <a:xfrm>
            <a:off x="711961" y="4499681"/>
            <a:ext cx="1370227" cy="923330"/>
          </a:xfrm>
          <a:prstGeom prst="rect">
            <a:avLst/>
          </a:prstGeom>
        </p:spPr>
        <p:txBody>
          <a:bodyPr wrap="square">
            <a:spAutoFit/>
          </a:bodyPr>
          <a:lstStyle/>
          <a:p>
            <a:r>
              <a:rPr lang="zh-CN" altLang="en-US" dirty="0" smtClean="0">
                <a:solidFill>
                  <a:srgbClr val="F29C63"/>
                </a:solidFill>
                <a:latin typeface="造字工房尚雅（非商用）常规体" pitchFamily="50" charset="-122"/>
                <a:ea typeface="造字工房尚雅（非商用）常规体" pitchFamily="50" charset="-122"/>
              </a:rPr>
              <a:t>见字如唔</a:t>
            </a:r>
            <a:endParaRPr lang="en-US" altLang="zh-CN" dirty="0" smtClean="0">
              <a:solidFill>
                <a:srgbClr val="F29C63"/>
              </a:solidFill>
              <a:latin typeface="造字工房尚雅（非商用）常规体" pitchFamily="50" charset="-122"/>
              <a:ea typeface="造字工房尚雅（非商用）常规体" pitchFamily="50" charset="-122"/>
            </a:endParaRPr>
          </a:p>
          <a:p>
            <a:endParaRPr lang="en-US" altLang="zh-CN" dirty="0">
              <a:solidFill>
                <a:srgbClr val="F29C63"/>
              </a:solidFill>
              <a:latin typeface="造字工房尚雅（非商用）常规体" pitchFamily="50" charset="-122"/>
              <a:ea typeface="造字工房尚雅（非商用）常规体" pitchFamily="50" charset="-122"/>
            </a:endParaRPr>
          </a:p>
          <a:p>
            <a:r>
              <a:rPr lang="zh-CN" altLang="en-US" dirty="0" smtClean="0">
                <a:solidFill>
                  <a:srgbClr val="F29C63"/>
                </a:solidFill>
                <a:latin typeface="造字工房尚雅（非商用）常规体" pitchFamily="50" charset="-122"/>
                <a:ea typeface="造字工房尚雅（非商用）常规体" pitchFamily="50" charset="-122"/>
              </a:rPr>
              <a:t>锦云送福</a:t>
            </a:r>
            <a:endParaRPr lang="zh-CN" altLang="en-US" dirty="0">
              <a:solidFill>
                <a:srgbClr val="F29C63"/>
              </a:solidFill>
              <a:latin typeface="造字工房尚雅（非商用）常规体" pitchFamily="50" charset="-122"/>
              <a:ea typeface="造字工房尚雅（非商用）常规体" pitchFamily="50" charset="-122"/>
            </a:endParaRPr>
          </a:p>
        </p:txBody>
      </p:sp>
      <p:pic>
        <p:nvPicPr>
          <p:cNvPr id="6" name="内容占位符 5" descr="Backup_of_席 logo"/>
          <p:cNvPicPr>
            <a:picLocks noChangeAspect="1"/>
          </p:cNvPicPr>
          <p:nvPr/>
        </p:nvPicPr>
        <p:blipFill>
          <a:blip r:embed="rId5" cstate="print"/>
          <a:stretch>
            <a:fillRect/>
          </a:stretch>
        </p:blipFill>
        <p:spPr>
          <a:xfrm>
            <a:off x="8770652" y="537432"/>
            <a:ext cx="1231265" cy="5397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6943370" y="383744"/>
            <a:ext cx="3413238" cy="5139603"/>
          </a:xfrm>
          <a:prstGeom prst="rect">
            <a:avLst/>
          </a:prstGeom>
        </p:spPr>
      </p:pic>
      <p:pic>
        <p:nvPicPr>
          <p:cNvPr id="3" name="图片 2"/>
          <p:cNvPicPr>
            <a:picLocks noChangeAspect="1"/>
          </p:cNvPicPr>
          <p:nvPr/>
        </p:nvPicPr>
        <p:blipFill>
          <a:blip r:embed="rId2"/>
          <a:stretch>
            <a:fillRect/>
          </a:stretch>
        </p:blipFill>
        <p:spPr>
          <a:xfrm>
            <a:off x="59088" y="383745"/>
            <a:ext cx="3826968" cy="5135705"/>
          </a:xfrm>
          <a:prstGeom prst="rect">
            <a:avLst/>
          </a:prstGeom>
        </p:spPr>
      </p:pic>
      <p:sp>
        <p:nvSpPr>
          <p:cNvPr id="9" name="矩形 8"/>
          <p:cNvSpPr/>
          <p:nvPr/>
        </p:nvSpPr>
        <p:spPr>
          <a:xfrm>
            <a:off x="9777345" y="835893"/>
            <a:ext cx="406457" cy="4247317"/>
          </a:xfrm>
          <a:prstGeom prst="rect">
            <a:avLst/>
          </a:prstGeom>
        </p:spPr>
        <p:txBody>
          <a:bodyPr wrap="square">
            <a:spAutoFit/>
          </a:bodyPr>
          <a:lstStyle/>
          <a:p>
            <a:r>
              <a:rPr lang="zh-CN" altLang="en-US" dirty="0" smtClean="0">
                <a:solidFill>
                  <a:srgbClr val="F29C63"/>
                </a:solidFill>
                <a:latin typeface="造字工房尚雅（非商用）常规体" pitchFamily="50" charset="-122"/>
                <a:ea typeface="造字工房尚雅（非商用）常规体" pitchFamily="50" charset="-122"/>
              </a:rPr>
              <a:t>推荐理由</a:t>
            </a:r>
            <a:endParaRPr lang="en-US" altLang="zh-CN" dirty="0" smtClean="0">
              <a:solidFill>
                <a:srgbClr val="F29C63"/>
              </a:solidFill>
              <a:latin typeface="造字工房尚雅（非商用）常规体" pitchFamily="50" charset="-122"/>
              <a:ea typeface="造字工房尚雅（非商用）常规体" pitchFamily="50" charset="-122"/>
            </a:endParaRPr>
          </a:p>
          <a:p>
            <a:r>
              <a:rPr lang="en-US" altLang="zh-CN" dirty="0" smtClean="0">
                <a:solidFill>
                  <a:srgbClr val="F29C63"/>
                </a:solidFill>
                <a:latin typeface="造字工房尚雅（非商用）常规体" pitchFamily="50" charset="-122"/>
                <a:ea typeface="造字工房尚雅（非商用）常规体" pitchFamily="50" charset="-122"/>
              </a:rPr>
              <a:t>-</a:t>
            </a:r>
            <a:endParaRPr lang="en-US" altLang="zh-CN" dirty="0" smtClean="0">
              <a:solidFill>
                <a:srgbClr val="F29C63"/>
              </a:solidFill>
              <a:latin typeface="造字工房尚雅（非商用）常规体" pitchFamily="50" charset="-122"/>
              <a:ea typeface="造字工房尚雅（非商用）常规体" pitchFamily="50" charset="-122"/>
            </a:endParaRPr>
          </a:p>
          <a:p>
            <a:r>
              <a:rPr lang="zh-CN" altLang="en-US" dirty="0" smtClean="0">
                <a:solidFill>
                  <a:srgbClr val="F29C63"/>
                </a:solidFill>
                <a:latin typeface="造字工房尚雅（非商用）常规体" pitchFamily="50" charset="-122"/>
                <a:ea typeface="造字工房尚雅（非商用）常规体" pitchFamily="50" charset="-122"/>
              </a:rPr>
              <a:t>实用</a:t>
            </a:r>
            <a:endParaRPr lang="en-US" altLang="zh-CN" dirty="0" smtClean="0">
              <a:solidFill>
                <a:srgbClr val="F29C63"/>
              </a:solidFill>
              <a:latin typeface="造字工房尚雅（非商用）常规体" pitchFamily="50" charset="-122"/>
              <a:ea typeface="造字工房尚雅（非商用）常规体" pitchFamily="50" charset="-122"/>
            </a:endParaRPr>
          </a:p>
          <a:p>
            <a:r>
              <a:rPr lang="en-US" altLang="zh-CN" dirty="0" smtClean="0">
                <a:solidFill>
                  <a:srgbClr val="F29C63"/>
                </a:solidFill>
                <a:latin typeface="造字工房尚雅（非商用）常规体" pitchFamily="50" charset="-122"/>
                <a:ea typeface="造字工房尚雅（非商用）常规体" pitchFamily="50" charset="-122"/>
              </a:rPr>
              <a:t>-</a:t>
            </a:r>
            <a:endParaRPr lang="en-US" altLang="zh-CN" dirty="0" smtClean="0">
              <a:solidFill>
                <a:srgbClr val="F29C63"/>
              </a:solidFill>
              <a:latin typeface="造字工房尚雅（非商用）常规体" pitchFamily="50" charset="-122"/>
              <a:ea typeface="造字工房尚雅（非商用）常规体" pitchFamily="50" charset="-122"/>
            </a:endParaRPr>
          </a:p>
          <a:p>
            <a:r>
              <a:rPr lang="zh-CN" altLang="en-US" dirty="0">
                <a:solidFill>
                  <a:srgbClr val="F29C63"/>
                </a:solidFill>
                <a:latin typeface="造字工房尚雅（非商用）常规体" pitchFamily="50" charset="-122"/>
                <a:ea typeface="造字工房尚雅（非商用）常规体" pitchFamily="50" charset="-122"/>
              </a:rPr>
              <a:t>高颜</a:t>
            </a:r>
            <a:r>
              <a:rPr lang="zh-CN" altLang="en-US" dirty="0" smtClean="0">
                <a:solidFill>
                  <a:srgbClr val="F29C63"/>
                </a:solidFill>
                <a:latin typeface="造字工房尚雅（非商用）常规体" pitchFamily="50" charset="-122"/>
                <a:ea typeface="造字工房尚雅（非商用）常规体" pitchFamily="50" charset="-122"/>
              </a:rPr>
              <a:t>值</a:t>
            </a:r>
            <a:endParaRPr lang="en-US" altLang="zh-CN" dirty="0" smtClean="0">
              <a:solidFill>
                <a:srgbClr val="F29C63"/>
              </a:solidFill>
              <a:latin typeface="造字工房尚雅（非商用）常规体" pitchFamily="50" charset="-122"/>
              <a:ea typeface="造字工房尚雅（非商用）常规体" pitchFamily="50" charset="-122"/>
            </a:endParaRPr>
          </a:p>
          <a:p>
            <a:r>
              <a:rPr lang="en-US" altLang="zh-CN" dirty="0" smtClean="0">
                <a:solidFill>
                  <a:srgbClr val="F29C63"/>
                </a:solidFill>
                <a:latin typeface="造字工房尚雅（非商用）常规体" pitchFamily="50" charset="-122"/>
                <a:ea typeface="造字工房尚雅（非商用）常规体" pitchFamily="50" charset="-122"/>
              </a:rPr>
              <a:t>-</a:t>
            </a:r>
            <a:r>
              <a:rPr lang="zh-CN" altLang="en-US" dirty="0" smtClean="0">
                <a:solidFill>
                  <a:srgbClr val="F29C63"/>
                </a:solidFill>
                <a:latin typeface="造字工房尚雅（非商用）常规体" pitchFamily="50" charset="-122"/>
                <a:ea typeface="造字工房尚雅（非商用）常规体" pitchFamily="50" charset="-122"/>
              </a:rPr>
              <a:t>年味浓</a:t>
            </a:r>
            <a:endParaRPr lang="zh-CN" altLang="en-US" dirty="0">
              <a:solidFill>
                <a:srgbClr val="F29C63"/>
              </a:solidFill>
              <a:latin typeface="造字工房尚雅（非商用）常规体" pitchFamily="50" charset="-122"/>
              <a:ea typeface="造字工房尚雅（非商用）常规体" pitchFamily="50" charset="-122"/>
            </a:endParaRPr>
          </a:p>
        </p:txBody>
      </p:sp>
      <p:pic>
        <p:nvPicPr>
          <p:cNvPr id="5" name="图片 4"/>
          <p:cNvPicPr>
            <a:picLocks noChangeAspect="1"/>
          </p:cNvPicPr>
          <p:nvPr/>
        </p:nvPicPr>
        <p:blipFill>
          <a:blip r:embed="rId3"/>
          <a:stretch>
            <a:fillRect/>
          </a:stretch>
        </p:blipFill>
        <p:spPr>
          <a:xfrm>
            <a:off x="3638674" y="383744"/>
            <a:ext cx="3990048" cy="513570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158743" y="1483031"/>
            <a:ext cx="1779610" cy="3969385"/>
          </a:xfrm>
          <a:prstGeom prst="rect">
            <a:avLst/>
          </a:prstGeom>
          <a:noFill/>
        </p:spPr>
        <p:txBody>
          <a:bodyPr wrap="square" rtlCol="0">
            <a:spAutoFit/>
          </a:bodyPr>
          <a:lstStyle/>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保温杯</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古</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树龙珠</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*4</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锦云宝珠笔</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对联</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精装</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礼盒手提袋</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304</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钢</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红花梨木</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洒</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金纸</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触感纸</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青</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锦</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业高端随手礼</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298</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169</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矩形 6"/>
          <p:cNvSpPr/>
          <p:nvPr/>
        </p:nvSpPr>
        <p:spPr>
          <a:xfrm>
            <a:off x="8158743" y="478597"/>
            <a:ext cx="1313180" cy="769441"/>
          </a:xfrm>
          <a:prstGeom prst="rect">
            <a:avLst/>
          </a:prstGeom>
        </p:spPr>
        <p:txBody>
          <a:bodyPr wrap="none">
            <a:spAutoFit/>
          </a:bodyPr>
          <a:lstStyle/>
          <a:p>
            <a:r>
              <a:rPr lang="zh-CN" altLang="en-US" sz="4400" b="1" dirty="0">
                <a:solidFill>
                  <a:srgbClr val="FF0000"/>
                </a:solidFill>
                <a:latin typeface="微软雅黑" panose="020B0503020204020204" charset="-122"/>
                <a:ea typeface="微软雅黑" panose="020B0503020204020204" charset="-122"/>
                <a:sym typeface="+mn-ea"/>
              </a:rPr>
              <a:t>知</a:t>
            </a:r>
            <a:r>
              <a:rPr lang="zh-CN" altLang="en-US" sz="4400" b="1" dirty="0" smtClean="0">
                <a:solidFill>
                  <a:srgbClr val="FF0000"/>
                </a:solidFill>
                <a:latin typeface="微软雅黑" panose="020B0503020204020204" charset="-122"/>
                <a:ea typeface="微软雅黑" panose="020B0503020204020204" charset="-122"/>
                <a:sym typeface="+mn-ea"/>
              </a:rPr>
              <a:t>悦</a:t>
            </a:r>
            <a:endParaRPr lang="zh-CN" altLang="en-US" sz="2000" dirty="0">
              <a:solidFill>
                <a:srgbClr val="FF0000"/>
              </a:solidFill>
            </a:endParaRPr>
          </a:p>
        </p:txBody>
      </p:sp>
      <p:pic>
        <p:nvPicPr>
          <p:cNvPr id="3" name="内容占位符 2"/>
          <p:cNvPicPr>
            <a:picLocks noGrp="1" noChangeAspect="1"/>
          </p:cNvPicPr>
          <p:nvPr>
            <p:ph idx="1"/>
          </p:nvPr>
        </p:nvPicPr>
        <p:blipFill>
          <a:blip r:embed="rId1"/>
          <a:stretch>
            <a:fillRect/>
          </a:stretch>
        </p:blipFill>
        <p:spPr>
          <a:xfrm>
            <a:off x="225744" y="448619"/>
            <a:ext cx="7668443" cy="500473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stretch>
            <a:fillRect/>
          </a:stretch>
        </p:blipFill>
        <p:spPr>
          <a:xfrm>
            <a:off x="161543" y="259585"/>
            <a:ext cx="5259685" cy="3563268"/>
          </a:xfrm>
          <a:prstGeom prst="rect">
            <a:avLst/>
          </a:prstGeom>
        </p:spPr>
      </p:pic>
      <p:pic>
        <p:nvPicPr>
          <p:cNvPr id="9" name="图片 8"/>
          <p:cNvPicPr>
            <a:picLocks noChangeAspect="1"/>
          </p:cNvPicPr>
          <p:nvPr/>
        </p:nvPicPr>
        <p:blipFill>
          <a:blip r:embed="rId2" cstate="print"/>
          <a:stretch>
            <a:fillRect/>
          </a:stretch>
        </p:blipFill>
        <p:spPr>
          <a:xfrm>
            <a:off x="2865936" y="3971445"/>
            <a:ext cx="3143822" cy="1401857"/>
          </a:xfrm>
          <a:prstGeom prst="rect">
            <a:avLst/>
          </a:prstGeom>
        </p:spPr>
      </p:pic>
      <p:pic>
        <p:nvPicPr>
          <p:cNvPr id="11" name="内容占位符 3"/>
          <p:cNvPicPr>
            <a:picLocks noChangeAspect="1"/>
          </p:cNvPicPr>
          <p:nvPr/>
        </p:nvPicPr>
        <p:blipFill>
          <a:blip r:embed="rId3" cstate="print"/>
          <a:stretch>
            <a:fillRect/>
          </a:stretch>
        </p:blipFill>
        <p:spPr>
          <a:xfrm>
            <a:off x="161544" y="3971446"/>
            <a:ext cx="2748507" cy="1401857"/>
          </a:xfrm>
          <a:prstGeom prst="rect">
            <a:avLst/>
          </a:prstGeom>
        </p:spPr>
      </p:pic>
      <p:pic>
        <p:nvPicPr>
          <p:cNvPr id="13" name="图片 12"/>
          <p:cNvPicPr>
            <a:picLocks noChangeAspect="1"/>
          </p:cNvPicPr>
          <p:nvPr/>
        </p:nvPicPr>
        <p:blipFill>
          <a:blip r:embed="rId4"/>
          <a:stretch>
            <a:fillRect/>
          </a:stretch>
        </p:blipFill>
        <p:spPr>
          <a:xfrm>
            <a:off x="4777763" y="259584"/>
            <a:ext cx="5521464" cy="3563269"/>
          </a:xfrm>
          <a:prstGeom prst="rect">
            <a:avLst/>
          </a:prstGeom>
        </p:spPr>
      </p:pic>
      <p:pic>
        <p:nvPicPr>
          <p:cNvPr id="14" name="图片 13"/>
          <p:cNvPicPr>
            <a:picLocks noChangeAspect="1"/>
          </p:cNvPicPr>
          <p:nvPr/>
        </p:nvPicPr>
        <p:blipFill>
          <a:blip r:embed="rId5"/>
          <a:stretch>
            <a:fillRect/>
          </a:stretch>
        </p:blipFill>
        <p:spPr>
          <a:xfrm>
            <a:off x="6009758" y="3956114"/>
            <a:ext cx="2170246" cy="1417188"/>
          </a:xfrm>
          <a:prstGeom prst="rect">
            <a:avLst/>
          </a:prstGeom>
        </p:spPr>
      </p:pic>
      <p:pic>
        <p:nvPicPr>
          <p:cNvPr id="17" name="图片 16"/>
          <p:cNvPicPr>
            <a:picLocks noChangeAspect="1"/>
          </p:cNvPicPr>
          <p:nvPr/>
        </p:nvPicPr>
        <p:blipFill>
          <a:blip r:embed="rId6"/>
          <a:stretch>
            <a:fillRect/>
          </a:stretch>
        </p:blipFill>
        <p:spPr>
          <a:xfrm>
            <a:off x="7835054" y="3956114"/>
            <a:ext cx="2423339" cy="141718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94561" y="357626"/>
            <a:ext cx="3430835" cy="5084987"/>
          </a:xfrm>
          <a:prstGeom prst="rect">
            <a:avLst/>
          </a:prstGeom>
        </p:spPr>
      </p:pic>
      <p:pic>
        <p:nvPicPr>
          <p:cNvPr id="8" name="图片 7"/>
          <p:cNvPicPr>
            <a:picLocks noChangeAspect="1"/>
          </p:cNvPicPr>
          <p:nvPr/>
        </p:nvPicPr>
        <p:blipFill>
          <a:blip r:embed="rId2"/>
          <a:stretch>
            <a:fillRect/>
          </a:stretch>
        </p:blipFill>
        <p:spPr>
          <a:xfrm>
            <a:off x="2772255" y="357626"/>
            <a:ext cx="4134551" cy="5090749"/>
          </a:xfrm>
          <a:prstGeom prst="rect">
            <a:avLst/>
          </a:prstGeom>
        </p:spPr>
      </p:pic>
      <p:pic>
        <p:nvPicPr>
          <p:cNvPr id="3" name="图片 2"/>
          <p:cNvPicPr>
            <a:picLocks noChangeAspect="1"/>
          </p:cNvPicPr>
          <p:nvPr/>
        </p:nvPicPr>
        <p:blipFill>
          <a:blip r:embed="rId3"/>
          <a:stretch>
            <a:fillRect/>
          </a:stretch>
        </p:blipFill>
        <p:spPr>
          <a:xfrm>
            <a:off x="6906806" y="3005416"/>
            <a:ext cx="3438032" cy="2442959"/>
          </a:xfrm>
          <a:prstGeom prst="rect">
            <a:avLst/>
          </a:prstGeom>
        </p:spPr>
      </p:pic>
      <p:pic>
        <p:nvPicPr>
          <p:cNvPr id="12" name="图片 11"/>
          <p:cNvPicPr>
            <a:picLocks noChangeAspect="1"/>
          </p:cNvPicPr>
          <p:nvPr/>
        </p:nvPicPr>
        <p:blipFill>
          <a:blip r:embed="rId4"/>
          <a:stretch>
            <a:fillRect/>
          </a:stretch>
        </p:blipFill>
        <p:spPr>
          <a:xfrm>
            <a:off x="6906806" y="367626"/>
            <a:ext cx="3438032" cy="2561950"/>
          </a:xfrm>
          <a:prstGeom prst="rect">
            <a:avLst/>
          </a:prstGeom>
        </p:spPr>
      </p:pic>
      <p:pic>
        <p:nvPicPr>
          <p:cNvPr id="2" name="图片 1"/>
          <p:cNvPicPr>
            <a:picLocks noChangeAspect="1"/>
          </p:cNvPicPr>
          <p:nvPr/>
        </p:nvPicPr>
        <p:blipFill>
          <a:blip r:embed="rId5"/>
          <a:stretch>
            <a:fillRect/>
          </a:stretch>
        </p:blipFill>
        <p:spPr>
          <a:xfrm>
            <a:off x="2808849" y="447593"/>
            <a:ext cx="4871126" cy="45663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t="12026" b="9201"/>
          <a:stretch>
            <a:fillRect/>
          </a:stretch>
        </p:blipFill>
        <p:spPr>
          <a:xfrm>
            <a:off x="0" y="0"/>
            <a:ext cx="10439400" cy="5772839"/>
          </a:xfrm>
          <a:prstGeom prst="rect">
            <a:avLst/>
          </a:prstGeom>
        </p:spPr>
      </p:pic>
      <p:sp>
        <p:nvSpPr>
          <p:cNvPr id="11" name="文本框 10"/>
          <p:cNvSpPr txBox="1"/>
          <p:nvPr/>
        </p:nvSpPr>
        <p:spPr>
          <a:xfrm>
            <a:off x="309652" y="254929"/>
            <a:ext cx="1860672" cy="5262979"/>
          </a:xfrm>
          <a:prstGeom prst="rect">
            <a:avLst/>
          </a:prstGeom>
          <a:noFill/>
        </p:spPr>
        <p:txBody>
          <a:bodyPr wrap="square" rtlCol="0">
            <a:spAutoFit/>
          </a:bodyPr>
          <a:lstStyle/>
          <a:p>
            <a:pPr algn="dist">
              <a:lnSpc>
                <a:spcPct val="150000"/>
              </a:lnSpc>
            </a:pPr>
            <a:r>
              <a:rPr lang="zh-CN" altLang="en-US" sz="3200" b="1" dirty="0" smtClean="0">
                <a:solidFill>
                  <a:srgbClr val="F29C63"/>
                </a:solidFill>
                <a:latin typeface="造字工房尚雅（非商用）常规体" pitchFamily="50" charset="-122"/>
                <a:ea typeface="造字工房尚雅（非商用）常规体" pitchFamily="50" charset="-122"/>
              </a:rPr>
              <a:t>精选高级洒金纸</a:t>
            </a:r>
            <a:endParaRPr lang="en-US" altLang="zh-CN" sz="3200" b="1" dirty="0" smtClean="0">
              <a:solidFill>
                <a:srgbClr val="F29C63"/>
              </a:solidFill>
              <a:latin typeface="造字工房尚雅（非商用）常规体" pitchFamily="50" charset="-122"/>
              <a:ea typeface="造字工房尚雅（非商用）常规体" pitchFamily="50" charset="-122"/>
            </a:endParaRPr>
          </a:p>
          <a:p>
            <a:pPr algn="dist">
              <a:lnSpc>
                <a:spcPct val="150000"/>
              </a:lnSpc>
            </a:pPr>
            <a:r>
              <a:rPr lang="en-US" altLang="zh-CN" sz="3200" b="1" dirty="0" smtClean="0">
                <a:solidFill>
                  <a:srgbClr val="F29C63"/>
                </a:solidFill>
                <a:latin typeface="造字工房尚雅（非商用）常规体" pitchFamily="50" charset="-122"/>
                <a:ea typeface="造字工房尚雅（非商用）常规体" pitchFamily="50" charset="-122"/>
              </a:rPr>
              <a:t>-</a:t>
            </a:r>
            <a:endParaRPr lang="en-US" altLang="zh-CN" sz="3200" b="1" dirty="0" smtClean="0">
              <a:solidFill>
                <a:srgbClr val="F29C63"/>
              </a:solidFill>
              <a:latin typeface="造字工房尚雅（非商用）常规体" pitchFamily="50" charset="-122"/>
              <a:ea typeface="造字工房尚雅（非商用）常规体" pitchFamily="50" charset="-122"/>
            </a:endParaRPr>
          </a:p>
          <a:p>
            <a:pPr algn="dist">
              <a:lnSpc>
                <a:spcPct val="150000"/>
              </a:lnSpc>
            </a:pPr>
            <a:r>
              <a:rPr lang="zh-CN" altLang="en-US" sz="3200" b="1" dirty="0" smtClean="0">
                <a:solidFill>
                  <a:srgbClr val="F29C63"/>
                </a:solidFill>
                <a:latin typeface="造字工房尚雅（非商用）常规体" pitchFamily="50" charset="-122"/>
                <a:ea typeface="造字工房尚雅（非商用）常规体" pitchFamily="50" charset="-122"/>
              </a:rPr>
              <a:t>精致</a:t>
            </a:r>
            <a:endParaRPr lang="en-US" altLang="zh-CN" sz="3200" b="1" dirty="0" smtClean="0">
              <a:solidFill>
                <a:srgbClr val="F29C63"/>
              </a:solidFill>
              <a:latin typeface="造字工房尚雅（非商用）常规体" pitchFamily="50" charset="-122"/>
              <a:ea typeface="造字工房尚雅（非商用）常规体" pitchFamily="50" charset="-122"/>
            </a:endParaRPr>
          </a:p>
          <a:p>
            <a:pPr algn="dist">
              <a:lnSpc>
                <a:spcPct val="150000"/>
              </a:lnSpc>
            </a:pPr>
            <a:r>
              <a:rPr lang="zh-CN" altLang="en-US" sz="3200" b="1" dirty="0" smtClean="0">
                <a:solidFill>
                  <a:srgbClr val="F29C63"/>
                </a:solidFill>
                <a:latin typeface="造字工房尚雅（非商用）常规体" pitchFamily="50" charset="-122"/>
                <a:ea typeface="造字工房尚雅（非商用）常规体" pitchFamily="50" charset="-122"/>
              </a:rPr>
              <a:t>典雅</a:t>
            </a:r>
            <a:endParaRPr lang="en-US" altLang="zh-CN" sz="3200" b="1" dirty="0" smtClean="0">
              <a:solidFill>
                <a:srgbClr val="F29C63"/>
              </a:solidFill>
              <a:latin typeface="造字工房尚雅（非商用）常规体" pitchFamily="50" charset="-122"/>
              <a:ea typeface="造字工房尚雅（非商用）常规体" pitchFamily="50" charset="-122"/>
            </a:endParaRPr>
          </a:p>
          <a:p>
            <a:pPr algn="dist">
              <a:lnSpc>
                <a:spcPct val="150000"/>
              </a:lnSpc>
            </a:pPr>
            <a:r>
              <a:rPr lang="zh-CN" altLang="en-US" sz="3200" b="1" dirty="0" smtClean="0">
                <a:solidFill>
                  <a:srgbClr val="F29C63"/>
                </a:solidFill>
                <a:latin typeface="造字工房尚雅（非商用）常规体" pitchFamily="50" charset="-122"/>
                <a:ea typeface="造字工房尚雅（非商用）常规体" pitchFamily="50" charset="-122"/>
              </a:rPr>
              <a:t>高级</a:t>
            </a:r>
            <a:endParaRPr lang="en-US" altLang="zh-CN" sz="3200" b="1" dirty="0" smtClean="0">
              <a:solidFill>
                <a:srgbClr val="F29C63"/>
              </a:solidFill>
              <a:latin typeface="造字工房尚雅（非商用）常规体" pitchFamily="50" charset="-122"/>
              <a:ea typeface="造字工房尚雅（非商用）常规体" pitchFamily="50" charset="-122"/>
            </a:endParaRPr>
          </a:p>
          <a:p>
            <a:pPr algn="dist">
              <a:lnSpc>
                <a:spcPct val="150000"/>
              </a:lnSpc>
            </a:pPr>
            <a:r>
              <a:rPr lang="zh-CN" altLang="en-US" sz="3200" b="1" dirty="0" smtClean="0">
                <a:solidFill>
                  <a:srgbClr val="F29C63"/>
                </a:solidFill>
                <a:latin typeface="造字工房尚雅（非商用）常规体" pitchFamily="50" charset="-122"/>
                <a:ea typeface="造字工房尚雅（非商用）常规体" pitchFamily="50" charset="-122"/>
              </a:rPr>
              <a:t>用心</a:t>
            </a:r>
            <a:endParaRPr lang="en-US" altLang="zh-CN" sz="3200" b="1" dirty="0" smtClean="0">
              <a:solidFill>
                <a:srgbClr val="F29C63"/>
              </a:solidFill>
              <a:latin typeface="造字工房尚雅（非商用）常规体" pitchFamily="50" charset="-122"/>
              <a:ea typeface="造字工房尚雅（非商用）常规体" pitchFamily="50"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650331" y="1930147"/>
            <a:ext cx="1779610" cy="3322955"/>
          </a:xfrm>
          <a:prstGeom prst="rect">
            <a:avLst/>
          </a:prstGeom>
          <a:noFill/>
        </p:spPr>
        <p:txBody>
          <a:bodyPr wrap="squar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吉祥茶</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器</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黄铜书夹</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对联</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精装</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礼盒手提袋</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 德</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化白瓷</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洒金纸</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触感纸</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青</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锦</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业高端随手礼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268</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126</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7580262" y="757449"/>
            <a:ext cx="2441694" cy="769441"/>
          </a:xfrm>
          <a:prstGeom prst="rect">
            <a:avLst/>
          </a:prstGeom>
        </p:spPr>
        <p:txBody>
          <a:bodyPr wrap="none">
            <a:spAutoFit/>
          </a:bodyPr>
          <a:lstStyle/>
          <a:p>
            <a:r>
              <a:rPr lang="zh-CN" altLang="en-US" sz="4400" b="1" dirty="0" smtClean="0">
                <a:solidFill>
                  <a:srgbClr val="FF0000"/>
                </a:solidFill>
                <a:latin typeface="微软雅黑" panose="020B0503020204020204" charset="-122"/>
                <a:ea typeface="微软雅黑" panose="020B0503020204020204" charset="-122"/>
                <a:sym typeface="+mn-ea"/>
              </a:rPr>
              <a:t>心想事成</a:t>
            </a:r>
            <a:endParaRPr lang="zh-CN" altLang="en-US" sz="4400" dirty="0">
              <a:solidFill>
                <a:srgbClr val="FF0000"/>
              </a:solidFill>
            </a:endParaRPr>
          </a:p>
        </p:txBody>
      </p:sp>
      <p:pic>
        <p:nvPicPr>
          <p:cNvPr id="3" name="内容占位符 2"/>
          <p:cNvPicPr>
            <a:picLocks noGrp="1" noChangeAspect="1"/>
          </p:cNvPicPr>
          <p:nvPr>
            <p:ph idx="1"/>
          </p:nvPr>
        </p:nvPicPr>
        <p:blipFill>
          <a:blip r:embed="rId1"/>
          <a:stretch>
            <a:fillRect/>
          </a:stretch>
        </p:blipFill>
        <p:spPr>
          <a:xfrm>
            <a:off x="326679" y="652463"/>
            <a:ext cx="7159077" cy="470058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25200" y="2462781"/>
            <a:ext cx="2017524" cy="2776592"/>
          </a:xfrm>
          <a:prstGeom prst="rect">
            <a:avLst/>
          </a:prstGeom>
        </p:spPr>
      </p:pic>
      <p:pic>
        <p:nvPicPr>
          <p:cNvPr id="7" name="内容占位符 6"/>
          <p:cNvPicPr>
            <a:picLocks noGrp="1" noChangeAspect="1"/>
          </p:cNvPicPr>
          <p:nvPr>
            <p:ph idx="1"/>
          </p:nvPr>
        </p:nvPicPr>
        <p:blipFill>
          <a:blip r:embed="rId2"/>
          <a:stretch>
            <a:fillRect/>
          </a:stretch>
        </p:blipFill>
        <p:spPr>
          <a:xfrm>
            <a:off x="2156431" y="2462782"/>
            <a:ext cx="2018714" cy="2792117"/>
          </a:xfrm>
          <a:prstGeom prst="rect">
            <a:avLst/>
          </a:prstGeom>
        </p:spPr>
      </p:pic>
      <p:pic>
        <p:nvPicPr>
          <p:cNvPr id="3" name="图片 2"/>
          <p:cNvPicPr>
            <a:picLocks noChangeAspect="1"/>
          </p:cNvPicPr>
          <p:nvPr/>
        </p:nvPicPr>
        <p:blipFill>
          <a:blip r:embed="rId3"/>
          <a:stretch>
            <a:fillRect/>
          </a:stretch>
        </p:blipFill>
        <p:spPr>
          <a:xfrm>
            <a:off x="4205328" y="2462781"/>
            <a:ext cx="2160580" cy="2780573"/>
          </a:xfrm>
          <a:prstGeom prst="rect">
            <a:avLst/>
          </a:prstGeom>
        </p:spPr>
      </p:pic>
      <p:pic>
        <p:nvPicPr>
          <p:cNvPr id="15" name="图片 14"/>
          <p:cNvPicPr>
            <a:picLocks noChangeAspect="1"/>
          </p:cNvPicPr>
          <p:nvPr/>
        </p:nvPicPr>
        <p:blipFill>
          <a:blip r:embed="rId4"/>
          <a:stretch>
            <a:fillRect/>
          </a:stretch>
        </p:blipFill>
        <p:spPr>
          <a:xfrm>
            <a:off x="6396091" y="2462781"/>
            <a:ext cx="1938095" cy="2792118"/>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6515" y="115481"/>
            <a:ext cx="7718205" cy="2219136"/>
          </a:xfrm>
          <a:prstGeom prst="rect">
            <a:avLst/>
          </a:prstGeom>
        </p:spPr>
      </p:pic>
      <p:pic>
        <p:nvPicPr>
          <p:cNvPr id="9" name="图片 8"/>
          <p:cNvPicPr>
            <a:picLocks noChangeAspect="1"/>
          </p:cNvPicPr>
          <p:nvPr/>
        </p:nvPicPr>
        <p:blipFill>
          <a:blip r:embed="rId6"/>
          <a:stretch>
            <a:fillRect/>
          </a:stretch>
        </p:blipFill>
        <p:spPr>
          <a:xfrm>
            <a:off x="8364369" y="2462780"/>
            <a:ext cx="1938960" cy="279159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0005" y="698781"/>
            <a:ext cx="5610597" cy="4983563"/>
          </a:xfrm>
          <a:prstGeom prst="rect">
            <a:avLst/>
          </a:prstGeom>
        </p:spPr>
      </p:pic>
      <p:pic>
        <p:nvPicPr>
          <p:cNvPr id="7" name="图片 6"/>
          <p:cNvPicPr>
            <a:picLocks noChangeAspect="1"/>
          </p:cNvPicPr>
          <p:nvPr/>
        </p:nvPicPr>
        <p:blipFill>
          <a:blip r:embed="rId2"/>
          <a:stretch>
            <a:fillRect/>
          </a:stretch>
        </p:blipFill>
        <p:spPr>
          <a:xfrm>
            <a:off x="5816148" y="691383"/>
            <a:ext cx="1429852" cy="1977398"/>
          </a:xfrm>
          <a:prstGeom prst="rect">
            <a:avLst/>
          </a:prstGeom>
        </p:spPr>
      </p:pic>
      <p:pic>
        <p:nvPicPr>
          <p:cNvPr id="8" name="图片 7"/>
          <p:cNvPicPr>
            <a:picLocks noChangeAspect="1"/>
          </p:cNvPicPr>
          <p:nvPr/>
        </p:nvPicPr>
        <p:blipFill>
          <a:blip r:embed="rId3"/>
          <a:stretch>
            <a:fillRect/>
          </a:stretch>
        </p:blipFill>
        <p:spPr>
          <a:xfrm>
            <a:off x="7301571" y="700942"/>
            <a:ext cx="1365432" cy="1968350"/>
          </a:xfrm>
          <a:prstGeom prst="rect">
            <a:avLst/>
          </a:prstGeom>
        </p:spPr>
      </p:pic>
      <p:pic>
        <p:nvPicPr>
          <p:cNvPr id="9" name="图片 8"/>
          <p:cNvPicPr>
            <a:picLocks noChangeAspect="1"/>
          </p:cNvPicPr>
          <p:nvPr/>
        </p:nvPicPr>
        <p:blipFill>
          <a:blip r:embed="rId4"/>
          <a:stretch>
            <a:fillRect/>
          </a:stretch>
        </p:blipFill>
        <p:spPr>
          <a:xfrm>
            <a:off x="8756969" y="693220"/>
            <a:ext cx="1394922" cy="197556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99" y="57966"/>
            <a:ext cx="10335801" cy="1395929"/>
          </a:xfrm>
          <a:prstGeom prst="rect">
            <a:avLst/>
          </a:prstGeom>
        </p:spPr>
      </p:pic>
      <p:pic>
        <p:nvPicPr>
          <p:cNvPr id="11" name="图片 10"/>
          <p:cNvPicPr>
            <a:picLocks noChangeAspect="1"/>
          </p:cNvPicPr>
          <p:nvPr/>
        </p:nvPicPr>
        <p:blipFill>
          <a:blip r:embed="rId6"/>
          <a:stretch>
            <a:fillRect/>
          </a:stretch>
        </p:blipFill>
        <p:spPr>
          <a:xfrm>
            <a:off x="5807006" y="2720357"/>
            <a:ext cx="4354563" cy="2961987"/>
          </a:xfrm>
          <a:prstGeom prst="rect">
            <a:avLst/>
          </a:prstGeom>
        </p:spPr>
      </p:pic>
      <p:sp>
        <p:nvSpPr>
          <p:cNvPr id="12" name="标题 15"/>
          <p:cNvSpPr txBox="1"/>
          <p:nvPr/>
        </p:nvSpPr>
        <p:spPr>
          <a:xfrm>
            <a:off x="347651" y="5191918"/>
            <a:ext cx="6198436" cy="402291"/>
          </a:xfrm>
          <a:prstGeom prst="rect">
            <a:avLst/>
          </a:prstGeom>
        </p:spPr>
        <p:txBody>
          <a:bodyPr vert="horz" wrap="square" lIns="90000" tIns="46800" rIns="90000" bIns="46800" rtlCol="0" anchor="b" anchorCtr="0">
            <a:spAutoFit/>
          </a:bodyPr>
          <a:lstStyle>
            <a:lvl1pPr algn="ctr" defTabSz="767715" rtl="0" eaLnBrk="1" fontAlgn="auto" latinLnBrk="0" hangingPunct="1">
              <a:lnSpc>
                <a:spcPct val="100000"/>
              </a:lnSpc>
              <a:spcBef>
                <a:spcPct val="0"/>
              </a:spcBef>
              <a:buNone/>
              <a:defRPr sz="504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2000" dirty="0">
                <a:solidFill>
                  <a:srgbClr val="F29C63"/>
                </a:solidFill>
                <a:latin typeface="微软雅黑" panose="020B0503020204020204" charset="-122"/>
                <a:ea typeface="微软雅黑" panose="020B0503020204020204" charset="-122"/>
                <a:sym typeface="+mn-ea"/>
              </a:rPr>
              <a:t>每</a:t>
            </a:r>
            <a:r>
              <a:rPr lang="zh-CN" altLang="en-US" sz="2000" dirty="0" smtClean="0">
                <a:solidFill>
                  <a:srgbClr val="F29C63"/>
                </a:solidFill>
                <a:latin typeface="微软雅黑" panose="020B0503020204020204" charset="-122"/>
                <a:ea typeface="微软雅黑" panose="020B0503020204020204" charset="-122"/>
                <a:sym typeface="+mn-ea"/>
              </a:rPr>
              <a:t>张扑克都有一首古诗词</a:t>
            </a:r>
            <a:r>
              <a:rPr lang="en-US" altLang="zh-CN" sz="2000" dirty="0" smtClean="0">
                <a:solidFill>
                  <a:srgbClr val="F29C63"/>
                </a:solidFill>
                <a:latin typeface="微软雅黑" panose="020B0503020204020204" charset="-122"/>
                <a:ea typeface="微软雅黑" panose="020B0503020204020204" charset="-122"/>
                <a:sym typeface="+mn-ea"/>
              </a:rPr>
              <a:t>-</a:t>
            </a:r>
            <a:r>
              <a:rPr lang="zh-CN" altLang="en-US" sz="2000" dirty="0" smtClean="0">
                <a:solidFill>
                  <a:srgbClr val="F29C63"/>
                </a:solidFill>
                <a:latin typeface="微软雅黑" panose="020B0503020204020204" charset="-122"/>
                <a:ea typeface="微软雅黑" panose="020B0503020204020204" charset="-122"/>
                <a:sym typeface="+mn-ea"/>
              </a:rPr>
              <a:t>寓教于乐</a:t>
            </a:r>
            <a:endParaRPr lang="zh-CN" altLang="en-US" sz="600" dirty="0">
              <a:solidFill>
                <a:srgbClr val="F29C63"/>
              </a:solidFill>
            </a:endParaRPr>
          </a:p>
        </p:txBody>
      </p:sp>
    </p:spTree>
    <p:custDataLst>
      <p:tags r:id="rId7"/>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282891" y="144014"/>
            <a:ext cx="4559005" cy="5473277"/>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55" y="927"/>
            <a:ext cx="1570759" cy="5759450"/>
          </a:xfrm>
          <a:prstGeom prst="rect">
            <a:avLst/>
          </a:prstGeom>
        </p:spPr>
      </p:pic>
      <p:pic>
        <p:nvPicPr>
          <p:cNvPr id="8" name="图片 7"/>
          <p:cNvPicPr>
            <a:picLocks noChangeAspect="1"/>
          </p:cNvPicPr>
          <p:nvPr/>
        </p:nvPicPr>
        <p:blipFill>
          <a:blip r:embed="rId3"/>
          <a:stretch>
            <a:fillRect/>
          </a:stretch>
        </p:blipFill>
        <p:spPr>
          <a:xfrm>
            <a:off x="6010409" y="2752886"/>
            <a:ext cx="4301379" cy="2822878"/>
          </a:xfrm>
          <a:prstGeom prst="rect">
            <a:avLst/>
          </a:prstGeom>
        </p:spPr>
      </p:pic>
      <p:pic>
        <p:nvPicPr>
          <p:cNvPr id="9" name="图片 8"/>
          <p:cNvPicPr>
            <a:picLocks noChangeAspect="1"/>
          </p:cNvPicPr>
          <p:nvPr/>
        </p:nvPicPr>
        <p:blipFill>
          <a:blip r:embed="rId4"/>
          <a:stretch>
            <a:fillRect/>
          </a:stretch>
        </p:blipFill>
        <p:spPr>
          <a:xfrm>
            <a:off x="6010408" y="123278"/>
            <a:ext cx="4301379" cy="275737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44654" y="263554"/>
            <a:ext cx="7927193" cy="5244879"/>
          </a:xfrm>
          <a:prstGeom prst="rect">
            <a:avLst/>
          </a:prstGeom>
        </p:spPr>
      </p:pic>
      <p:sp>
        <p:nvSpPr>
          <p:cNvPr id="9" name="矩形 8"/>
          <p:cNvSpPr/>
          <p:nvPr/>
        </p:nvSpPr>
        <p:spPr>
          <a:xfrm>
            <a:off x="82747" y="138310"/>
            <a:ext cx="693949" cy="5632311"/>
          </a:xfrm>
          <a:prstGeom prst="rect">
            <a:avLst/>
          </a:prstGeom>
        </p:spPr>
        <p:txBody>
          <a:bodyPr wrap="square">
            <a:spAutoFit/>
          </a:bodyPr>
          <a:lstStyle/>
          <a:p>
            <a:r>
              <a:rPr lang="zh-CN" altLang="en-US" sz="6000" b="1" dirty="0" smtClean="0">
                <a:solidFill>
                  <a:srgbClr val="F29C63"/>
                </a:solidFill>
                <a:latin typeface="微软雅黑" panose="020B0503020204020204" charset="-122"/>
                <a:ea typeface="微软雅黑" panose="020B0503020204020204" charset="-122"/>
                <a:sym typeface="+mn-ea"/>
              </a:rPr>
              <a:t>掼蛋文娱配置</a:t>
            </a:r>
            <a:endParaRPr lang="zh-CN" altLang="en-US" sz="4000" dirty="0">
              <a:solidFill>
                <a:srgbClr val="F29C63"/>
              </a:solidFill>
            </a:endParaRPr>
          </a:p>
        </p:txBody>
      </p:sp>
      <p:pic>
        <p:nvPicPr>
          <p:cNvPr id="4" name="图片 3"/>
          <p:cNvPicPr>
            <a:picLocks noChangeAspect="1"/>
          </p:cNvPicPr>
          <p:nvPr/>
        </p:nvPicPr>
        <p:blipFill>
          <a:blip r:embed="rId2"/>
          <a:stretch>
            <a:fillRect/>
          </a:stretch>
        </p:blipFill>
        <p:spPr>
          <a:xfrm>
            <a:off x="8133753" y="2114968"/>
            <a:ext cx="2217669" cy="1447761"/>
          </a:xfrm>
          <a:prstGeom prst="rect">
            <a:avLst/>
          </a:prstGeom>
        </p:spPr>
      </p:pic>
      <p:pic>
        <p:nvPicPr>
          <p:cNvPr id="11" name="图片 10"/>
          <p:cNvPicPr>
            <a:picLocks noChangeAspect="1"/>
          </p:cNvPicPr>
          <p:nvPr/>
        </p:nvPicPr>
        <p:blipFill>
          <a:blip r:embed="rId3"/>
          <a:stretch>
            <a:fillRect/>
          </a:stretch>
        </p:blipFill>
        <p:spPr>
          <a:xfrm>
            <a:off x="8133752" y="263554"/>
            <a:ext cx="2217669" cy="1398497"/>
          </a:xfrm>
          <a:prstGeom prst="rect">
            <a:avLst/>
          </a:prstGeom>
        </p:spPr>
      </p:pic>
      <p:pic>
        <p:nvPicPr>
          <p:cNvPr id="13" name="图片 12"/>
          <p:cNvPicPr>
            <a:picLocks noChangeAspect="1"/>
          </p:cNvPicPr>
          <p:nvPr/>
        </p:nvPicPr>
        <p:blipFill>
          <a:blip r:embed="rId4"/>
          <a:stretch>
            <a:fillRect/>
          </a:stretch>
        </p:blipFill>
        <p:spPr>
          <a:xfrm>
            <a:off x="8133753" y="3978671"/>
            <a:ext cx="2217669" cy="148839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752246" y="1611564"/>
            <a:ext cx="2107850" cy="3646170"/>
          </a:xfrm>
          <a:prstGeom prst="rect">
            <a:avLst/>
          </a:prstGeom>
          <a:noFill/>
        </p:spPr>
        <p:txBody>
          <a:bodyPr wrap="square" rtlCol="0">
            <a:spAutoFit/>
          </a:bodyPr>
          <a:lstStyle/>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生肖掼蛋扑克</a:t>
            </a:r>
            <a:r>
              <a:rPr lang="en-US" altLang="zh-CN"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*2</a:t>
            </a:r>
            <a:br>
              <a:rPr lang="en-US" altLang="zh-CN" sz="1050" u="sng" dirty="0">
                <a:solidFill>
                  <a:srgbClr val="FF0000"/>
                </a:solidFill>
                <a:latin typeface="微软雅黑" panose="020B0503020204020204" charset="-122"/>
                <a:ea typeface="微软雅黑" panose="020B0503020204020204" charset="-122"/>
                <a:cs typeface="微软雅黑" panose="020B0503020204020204" charset="-122"/>
                <a:sym typeface="+mn-ea"/>
              </a:rPr>
            </a:br>
            <a:r>
              <a:rPr lang="zh-CN" altLang="en-US" sz="1050" u="sng" dirty="0">
                <a:solidFill>
                  <a:srgbClr val="FF0000"/>
                </a:solidFill>
                <a:latin typeface="微软雅黑" panose="020B0503020204020204" charset="-122"/>
                <a:ea typeface="微软雅黑" panose="020B0503020204020204" charset="-122"/>
                <a:cs typeface="微软雅黑" panose="020B0503020204020204" charset="-122"/>
                <a:sym typeface="+mn-ea"/>
              </a:rPr>
              <a:t>拍拍主题夜灯（</a:t>
            </a:r>
            <a:r>
              <a:rPr lang="zh-CN" altLang="en-US"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可定制画面</a:t>
            </a:r>
            <a:r>
              <a:rPr lang="zh-CN" altLang="en-US" sz="1050" u="sng"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u="sng"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对联</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2</a:t>
            </a:r>
            <a:b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br>
            <a:r>
              <a:rPr lang="zh-CN" altLang="en-US"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赠品</a:t>
            </a:r>
            <a:r>
              <a:rPr lang="en-US" altLang="zh-CN"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掼匠环保纸桌布</a:t>
            </a:r>
            <a:br>
              <a:rPr lang="en-US" altLang="zh-CN" sz="1050" u="sng" dirty="0">
                <a:solidFill>
                  <a:srgbClr val="FF0000"/>
                </a:solidFill>
                <a:latin typeface="微软雅黑" panose="020B0503020204020204" charset="-122"/>
                <a:ea typeface="微软雅黑" panose="020B0503020204020204" charset="-122"/>
                <a:cs typeface="微软雅黑" panose="020B0503020204020204" charset="-122"/>
                <a:sym typeface="+mn-ea"/>
              </a:rPr>
            </a:br>
            <a:r>
              <a:rPr lang="zh-CN" altLang="en-US" sz="1050" u="sng" dirty="0">
                <a:solidFill>
                  <a:srgbClr val="FF0000"/>
                </a:solidFill>
                <a:latin typeface="微软雅黑" panose="020B0503020204020204" charset="-122"/>
                <a:ea typeface="微软雅黑" panose="020B0503020204020204" charset="-122"/>
                <a:cs typeface="微软雅黑" panose="020B0503020204020204" charset="-122"/>
                <a:sym typeface="+mn-ea"/>
              </a:rPr>
              <a:t>精装礼盒手提袋</a:t>
            </a:r>
            <a:r>
              <a:rPr lang="en-US" altLang="zh-CN" sz="1050" u="sng"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u="sng"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榉木</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纸张</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骨瓷</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青锦</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业</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高端随手礼</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278</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155</a:t>
            </a:r>
            <a:r>
              <a:rPr lang="zh-CN" altLang="en-US" sz="105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2" name="矩形 11"/>
          <p:cNvSpPr/>
          <p:nvPr/>
        </p:nvSpPr>
        <p:spPr>
          <a:xfrm>
            <a:off x="7752246" y="682585"/>
            <a:ext cx="2441694" cy="769441"/>
          </a:xfrm>
          <a:prstGeom prst="rect">
            <a:avLst/>
          </a:prstGeom>
        </p:spPr>
        <p:txBody>
          <a:bodyPr wrap="none">
            <a:spAutoFit/>
          </a:bodyPr>
          <a:lstStyle/>
          <a:p>
            <a:r>
              <a:rPr lang="zh-CN" altLang="en-US" sz="4400" b="1" dirty="0" smtClean="0">
                <a:solidFill>
                  <a:srgbClr val="F93E1F"/>
                </a:solidFill>
                <a:latin typeface="微软雅黑" panose="020B0503020204020204" charset="-122"/>
                <a:ea typeface="微软雅黑" panose="020B0503020204020204" charset="-122"/>
                <a:sym typeface="+mn-ea"/>
              </a:rPr>
              <a:t>天生赢家</a:t>
            </a:r>
            <a:endParaRPr lang="zh-CN" altLang="en-US" sz="4400" dirty="0">
              <a:solidFill>
                <a:srgbClr val="F93E1F"/>
              </a:solidFill>
            </a:endParaRPr>
          </a:p>
        </p:txBody>
      </p:sp>
      <p:pic>
        <p:nvPicPr>
          <p:cNvPr id="3" name="内容占位符 2"/>
          <p:cNvPicPr>
            <a:picLocks noGrp="1" noChangeAspect="1"/>
          </p:cNvPicPr>
          <p:nvPr>
            <p:ph idx="1"/>
          </p:nvPr>
        </p:nvPicPr>
        <p:blipFill>
          <a:blip r:embed="rId1"/>
          <a:stretch>
            <a:fillRect/>
          </a:stretch>
        </p:blipFill>
        <p:spPr>
          <a:xfrm>
            <a:off x="422478" y="871275"/>
            <a:ext cx="7027071" cy="454902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a:srcRect t="6771" b="2769"/>
          <a:stretch>
            <a:fillRect/>
          </a:stretch>
        </p:blipFill>
        <p:spPr>
          <a:xfrm>
            <a:off x="0" y="0"/>
            <a:ext cx="10439400" cy="5794873"/>
          </a:xfrm>
          <a:prstGeom prst="rect">
            <a:avLst/>
          </a:prstGeom>
        </p:spPr>
      </p:pic>
      <p:sp>
        <p:nvSpPr>
          <p:cNvPr id="31" name="标题 15"/>
          <p:cNvSpPr>
            <a:spLocks noGrp="1"/>
          </p:cNvSpPr>
          <p:nvPr>
            <p:ph type="title"/>
          </p:nvPr>
        </p:nvSpPr>
        <p:spPr>
          <a:xfrm>
            <a:off x="9486345" y="417008"/>
            <a:ext cx="674640" cy="3418501"/>
          </a:xfrm>
          <a:prstGeom prst="rect">
            <a:avLst/>
          </a:prstGeom>
        </p:spPr>
        <p:txBody>
          <a:bodyPr wrap="square">
            <a:spAutoFit/>
          </a:bodyPr>
          <a:lstStyle/>
          <a:p>
            <a:r>
              <a:rPr lang="zh-CN" altLang="en-US" sz="3600" dirty="0" smtClean="0">
                <a:solidFill>
                  <a:srgbClr val="F29C63"/>
                </a:solidFill>
                <a:latin typeface="微软雅黑" panose="020B0503020204020204" charset="-122"/>
                <a:ea typeface="微软雅黑" panose="020B0503020204020204" charset="-122"/>
                <a:sym typeface="+mn-ea"/>
              </a:rPr>
              <a:t>提供高清图片</a:t>
            </a:r>
            <a:endParaRPr lang="zh-CN" altLang="en-US" sz="1000" dirty="0">
              <a:solidFill>
                <a:srgbClr val="F29C63"/>
              </a:solidFill>
            </a:endParaRPr>
          </a:p>
        </p:txBody>
      </p:sp>
      <p:sp>
        <p:nvSpPr>
          <p:cNvPr id="32" name="标题 15"/>
          <p:cNvSpPr txBox="1"/>
          <p:nvPr/>
        </p:nvSpPr>
        <p:spPr>
          <a:xfrm>
            <a:off x="8811705" y="601673"/>
            <a:ext cx="674640" cy="3049169"/>
          </a:xfrm>
          <a:prstGeom prst="rect">
            <a:avLst/>
          </a:prstGeom>
        </p:spPr>
        <p:txBody>
          <a:bodyPr vert="horz" wrap="square" lIns="90000" tIns="46800" rIns="90000" bIns="46800" rtlCol="0" anchor="ctr" anchorCtr="0">
            <a:spAutoFit/>
          </a:bodyPr>
          <a:lstStyle>
            <a:lvl1pPr algn="l" defTabSz="767715" rtl="0" eaLnBrk="1" fontAlgn="auto" latinLnBrk="0" hangingPunct="1">
              <a:lnSpc>
                <a:spcPct val="100000"/>
              </a:lnSpc>
              <a:spcBef>
                <a:spcPct val="0"/>
              </a:spcBef>
              <a:buNone/>
              <a:defRPr sz="3025"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2400" dirty="0" smtClean="0">
                <a:solidFill>
                  <a:srgbClr val="F29C63"/>
                </a:solidFill>
                <a:latin typeface="微软雅黑" panose="020B0503020204020204" charset="-122"/>
                <a:ea typeface="微软雅黑" panose="020B0503020204020204" charset="-122"/>
                <a:sym typeface="+mn-ea"/>
              </a:rPr>
              <a:t>即可定制专属画面</a:t>
            </a:r>
            <a:endParaRPr lang="zh-CN" altLang="en-US" sz="700" dirty="0">
              <a:solidFill>
                <a:srgbClr val="F29C63"/>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a:off x="0" y="0"/>
            <a:ext cx="4405142" cy="5759450"/>
          </a:xfrm>
          <a:prstGeom prst="rect">
            <a:avLst/>
          </a:prstGeom>
        </p:spPr>
      </p:pic>
      <p:pic>
        <p:nvPicPr>
          <p:cNvPr id="23" name="图片 22"/>
          <p:cNvPicPr>
            <a:picLocks noChangeAspect="1"/>
          </p:cNvPicPr>
          <p:nvPr/>
        </p:nvPicPr>
        <p:blipFill>
          <a:blip r:embed="rId2"/>
          <a:stretch>
            <a:fillRect/>
          </a:stretch>
        </p:blipFill>
        <p:spPr>
          <a:xfrm>
            <a:off x="6356733" y="0"/>
            <a:ext cx="4079231" cy="5768341"/>
          </a:xfrm>
          <a:prstGeom prst="rect">
            <a:avLst/>
          </a:prstGeom>
        </p:spPr>
      </p:pic>
      <p:pic>
        <p:nvPicPr>
          <p:cNvPr id="2" name="图片 1"/>
          <p:cNvPicPr>
            <a:picLocks noChangeAspect="1"/>
          </p:cNvPicPr>
          <p:nvPr/>
        </p:nvPicPr>
        <p:blipFill>
          <a:blip r:embed="rId3"/>
          <a:stretch>
            <a:fillRect/>
          </a:stretch>
        </p:blipFill>
        <p:spPr>
          <a:xfrm>
            <a:off x="3995974" y="1867028"/>
            <a:ext cx="3172716" cy="2107525"/>
          </a:xfrm>
          <a:prstGeom prst="rect">
            <a:avLst/>
          </a:prstGeom>
        </p:spPr>
      </p:pic>
      <p:pic>
        <p:nvPicPr>
          <p:cNvPr id="3" name="图片 2"/>
          <p:cNvPicPr>
            <a:picLocks noChangeAspect="1"/>
          </p:cNvPicPr>
          <p:nvPr/>
        </p:nvPicPr>
        <p:blipFill>
          <a:blip r:embed="rId4"/>
          <a:stretch>
            <a:fillRect/>
          </a:stretch>
        </p:blipFill>
        <p:spPr>
          <a:xfrm>
            <a:off x="3995974" y="0"/>
            <a:ext cx="3180063" cy="2107525"/>
          </a:xfrm>
          <a:prstGeom prst="rect">
            <a:avLst/>
          </a:prstGeom>
        </p:spPr>
      </p:pic>
      <p:pic>
        <p:nvPicPr>
          <p:cNvPr id="21" name="图片 20"/>
          <p:cNvPicPr>
            <a:picLocks noChangeAspect="1"/>
          </p:cNvPicPr>
          <p:nvPr/>
        </p:nvPicPr>
        <p:blipFill>
          <a:blip r:embed="rId5"/>
          <a:stretch>
            <a:fillRect/>
          </a:stretch>
        </p:blipFill>
        <p:spPr>
          <a:xfrm>
            <a:off x="3995974" y="3748754"/>
            <a:ext cx="3065838" cy="2010696"/>
          </a:xfrm>
          <a:prstGeom prst="rect">
            <a:avLst/>
          </a:prstGeom>
        </p:spPr>
      </p:pic>
      <p:sp>
        <p:nvSpPr>
          <p:cNvPr id="7" name="标题 15"/>
          <p:cNvSpPr txBox="1"/>
          <p:nvPr/>
        </p:nvSpPr>
        <p:spPr>
          <a:xfrm>
            <a:off x="178935" y="4970412"/>
            <a:ext cx="9891067" cy="701731"/>
          </a:xfrm>
          <a:prstGeom prst="rect">
            <a:avLst/>
          </a:prstGeom>
        </p:spPr>
        <p:txBody>
          <a:bodyPr vert="horz" wrap="square" lIns="91440" tIns="45720" rIns="91440" bIns="45720" rtlCol="0" anchor="ctr">
            <a:spAutoFit/>
          </a:bodyPr>
          <a:lstStyle>
            <a:lvl1pPr algn="l" defTabSz="767715" rtl="0" eaLnBrk="1" latinLnBrk="0" hangingPunct="1">
              <a:lnSpc>
                <a:spcPct val="90000"/>
              </a:lnSpc>
              <a:spcBef>
                <a:spcPct val="0"/>
              </a:spcBef>
              <a:buNone/>
              <a:defRPr sz="3695" kern="1200">
                <a:solidFill>
                  <a:schemeClr val="tx1"/>
                </a:solidFill>
                <a:latin typeface="+mj-lt"/>
                <a:ea typeface="+mj-ea"/>
                <a:cs typeface="+mj-cs"/>
              </a:defRPr>
            </a:lvl1pPr>
          </a:lstStyle>
          <a:p>
            <a:pPr algn="dist"/>
            <a:r>
              <a:rPr lang="zh-CN" altLang="en-US" sz="4400" b="1" dirty="0">
                <a:solidFill>
                  <a:srgbClr val="F29C63"/>
                </a:solidFill>
                <a:latin typeface="微软雅黑" panose="020B0503020204020204" charset="-122"/>
                <a:ea typeface="微软雅黑" panose="020B0503020204020204" charset="-122"/>
                <a:sym typeface="+mn-ea"/>
              </a:rPr>
              <a:t>拍一</a:t>
            </a:r>
            <a:r>
              <a:rPr lang="zh-CN" altLang="en-US" sz="4400" b="1" dirty="0" smtClean="0">
                <a:solidFill>
                  <a:srgbClr val="F29C63"/>
                </a:solidFill>
                <a:latin typeface="微软雅黑" panose="020B0503020204020204" charset="-122"/>
                <a:ea typeface="微软雅黑" panose="020B0503020204020204" charset="-122"/>
                <a:sym typeface="+mn-ea"/>
              </a:rPr>
              <a:t>拍更幸运</a:t>
            </a:r>
            <a:r>
              <a:rPr lang="en-US" altLang="zh-CN" sz="4400" b="1" dirty="0" smtClean="0">
                <a:solidFill>
                  <a:srgbClr val="F29C63"/>
                </a:solidFill>
                <a:latin typeface="微软雅黑" panose="020B0503020204020204" charset="-122"/>
                <a:ea typeface="微软雅黑" panose="020B0503020204020204" charset="-122"/>
                <a:sym typeface="+mn-ea"/>
              </a:rPr>
              <a:t>-</a:t>
            </a:r>
            <a:r>
              <a:rPr lang="zh-CN" altLang="en-US" sz="2800" b="1" dirty="0" smtClean="0">
                <a:solidFill>
                  <a:srgbClr val="F29C63"/>
                </a:solidFill>
                <a:latin typeface="微软雅黑" panose="020B0503020204020204" charset="-122"/>
                <a:ea typeface="微软雅黑" panose="020B0503020204020204" charset="-122"/>
                <a:sym typeface="+mn-ea"/>
              </a:rPr>
              <a:t>开灯暴富</a:t>
            </a:r>
            <a:r>
              <a:rPr lang="en-US" altLang="zh-CN" sz="2800" b="1" dirty="0" smtClean="0">
                <a:solidFill>
                  <a:srgbClr val="F29C63"/>
                </a:solidFill>
                <a:latin typeface="微软雅黑" panose="020B0503020204020204" charset="-122"/>
                <a:ea typeface="微软雅黑" panose="020B0503020204020204" charset="-122"/>
                <a:sym typeface="+mn-ea"/>
              </a:rPr>
              <a:t>-</a:t>
            </a:r>
            <a:r>
              <a:rPr lang="zh-CN" altLang="en-US" sz="2800" b="1" dirty="0" smtClean="0">
                <a:solidFill>
                  <a:srgbClr val="F29C63"/>
                </a:solidFill>
                <a:latin typeface="微软雅黑" panose="020B0503020204020204" charset="-122"/>
                <a:ea typeface="微软雅黑" panose="020B0503020204020204" charset="-122"/>
                <a:sym typeface="+mn-ea"/>
              </a:rPr>
              <a:t>画面可定制</a:t>
            </a:r>
            <a:endParaRPr lang="zh-CN" altLang="en-US" sz="100" dirty="0">
              <a:solidFill>
                <a:srgbClr val="F29C63"/>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694253" y="1884166"/>
            <a:ext cx="1914636" cy="3476625"/>
          </a:xfrm>
          <a:prstGeom prst="rect">
            <a:avLst/>
          </a:prstGeom>
          <a:noFill/>
        </p:spPr>
        <p:txBody>
          <a:bodyPr wrap="squar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br>
              <a:rPr lang="en-US" altLang="zh-CN" sz="1000" u="sng" dirty="0">
                <a:solidFill>
                  <a:srgbClr val="FF0000"/>
                </a:solidFill>
                <a:latin typeface="微软雅黑" panose="020B0503020204020204" charset="-122"/>
                <a:ea typeface="微软雅黑" panose="020B0503020204020204" charset="-122"/>
                <a:cs typeface="微软雅黑" panose="020B0503020204020204" charset="-122"/>
                <a:sym typeface="+mn-ea"/>
              </a:rPr>
            </a:br>
            <a:r>
              <a:rPr lang="zh-CN" altLang="en-US" sz="1000" u="sng" dirty="0">
                <a:solidFill>
                  <a:srgbClr val="FF0000"/>
                </a:solidFill>
                <a:latin typeface="微软雅黑" panose="020B0503020204020204" charset="-122"/>
                <a:ea typeface="微软雅黑" panose="020B0503020204020204" charset="-122"/>
                <a:cs typeface="微软雅黑" panose="020B0503020204020204" charset="-122"/>
                <a:sym typeface="+mn-ea"/>
              </a:rPr>
              <a:t>拍拍主题夜灯（</a:t>
            </a:r>
            <a:r>
              <a:rPr lang="zh-CN" altLang="en-US" sz="100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可定制画面</a:t>
            </a:r>
            <a:r>
              <a:rPr lang="zh-CN" altLang="en-US" sz="1000" u="sng"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u="sng" dirty="0">
                <a:solidFill>
                  <a:srgbClr val="FF0000"/>
                </a:solidFill>
                <a:latin typeface="微软雅黑" panose="020B0503020204020204" charset="-122"/>
                <a:ea typeface="微软雅黑" panose="020B0503020204020204" charset="-122"/>
                <a:cs typeface="微软雅黑" panose="020B0503020204020204" charset="-122"/>
                <a:sym typeface="+mn-ea"/>
              </a:rPr>
              <a:t>*1</a:t>
            </a:r>
            <a:br>
              <a:rPr lang="en-US" altLang="zh-CN" sz="1000" u="sng" dirty="0">
                <a:solidFill>
                  <a:srgbClr val="FF0000"/>
                </a:solidFill>
                <a:latin typeface="微软雅黑" panose="020B0503020204020204" charset="-122"/>
                <a:ea typeface="微软雅黑" panose="020B0503020204020204" charset="-122"/>
                <a:cs typeface="微软雅黑" panose="020B0503020204020204" charset="-122"/>
                <a:sym typeface="+mn-ea"/>
              </a:rPr>
            </a:b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伯仲之叙茶器一壶</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单杯</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*2</a:t>
            </a:r>
            <a:b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b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对联</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2</a:t>
            </a:r>
            <a:br>
              <a:rPr lang="en-US" altLang="zh-CN" sz="1000" u="sng" dirty="0">
                <a:solidFill>
                  <a:srgbClr val="FF0000"/>
                </a:solidFill>
                <a:latin typeface="微软雅黑" panose="020B0503020204020204" charset="-122"/>
                <a:ea typeface="微软雅黑" panose="020B0503020204020204" charset="-122"/>
                <a:cs typeface="微软雅黑" panose="020B0503020204020204" charset="-122"/>
                <a:sym typeface="+mn-ea"/>
              </a:rPr>
            </a:br>
            <a:r>
              <a:rPr lang="zh-CN" altLang="en-US" sz="1000" u="sng" dirty="0">
                <a:solidFill>
                  <a:srgbClr val="FF0000"/>
                </a:solidFill>
                <a:latin typeface="微软雅黑" panose="020B0503020204020204" charset="-122"/>
                <a:ea typeface="微软雅黑" panose="020B0503020204020204" charset="-122"/>
                <a:cs typeface="微软雅黑" panose="020B0503020204020204" charset="-122"/>
                <a:sym typeface="+mn-ea"/>
              </a:rPr>
              <a:t>精装礼盒手提袋</a:t>
            </a:r>
            <a:r>
              <a:rPr lang="en-US" altLang="zh-CN" sz="1000" u="sng"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u="sng"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00" u="sng"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榉木</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纸张</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骨瓷</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面粉</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青</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锦</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业</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高端随手礼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598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255</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7533316" y="609718"/>
            <a:ext cx="2441694" cy="1200329"/>
          </a:xfrm>
          <a:prstGeom prst="rect">
            <a:avLst/>
          </a:prstGeom>
        </p:spPr>
        <p:txBody>
          <a:bodyPr wrap="none">
            <a:spAutoFit/>
          </a:bodyPr>
          <a:lstStyle/>
          <a:p>
            <a:r>
              <a:rPr lang="zh-CN" altLang="en-US" sz="4400" b="1" dirty="0" smtClean="0">
                <a:solidFill>
                  <a:srgbClr val="F93E1F"/>
                </a:solidFill>
                <a:latin typeface="微软雅黑" panose="020B0503020204020204" charset="-122"/>
                <a:ea typeface="微软雅黑" panose="020B0503020204020204" charset="-122"/>
                <a:sym typeface="+mn-ea"/>
              </a:rPr>
              <a:t>天生赢家</a:t>
            </a:r>
            <a:endParaRPr lang="en-US" altLang="zh-CN" sz="4400" b="1" dirty="0" smtClean="0">
              <a:solidFill>
                <a:srgbClr val="F93E1F"/>
              </a:solidFill>
              <a:latin typeface="微软雅黑" panose="020B0503020204020204" charset="-122"/>
              <a:ea typeface="微软雅黑" panose="020B0503020204020204" charset="-122"/>
              <a:sym typeface="+mn-ea"/>
            </a:endParaRPr>
          </a:p>
          <a:p>
            <a:r>
              <a:rPr lang="en-US" altLang="zh-CN" sz="2800" b="1" dirty="0" smtClean="0">
                <a:solidFill>
                  <a:srgbClr val="F93E1F"/>
                </a:solidFill>
                <a:latin typeface="微软雅黑" panose="020B0503020204020204" charset="-122"/>
                <a:ea typeface="微软雅黑" panose="020B0503020204020204" charset="-122"/>
                <a:sym typeface="+mn-ea"/>
              </a:rPr>
              <a:t>pro</a:t>
            </a:r>
            <a:endParaRPr lang="zh-CN" altLang="en-US" sz="2800" dirty="0">
              <a:solidFill>
                <a:srgbClr val="F93E1F"/>
              </a:solidFill>
            </a:endParaRPr>
          </a:p>
        </p:txBody>
      </p:sp>
      <p:pic>
        <p:nvPicPr>
          <p:cNvPr id="3" name="图片 2"/>
          <p:cNvPicPr>
            <a:picLocks noChangeAspect="1"/>
          </p:cNvPicPr>
          <p:nvPr/>
        </p:nvPicPr>
        <p:blipFill>
          <a:blip r:embed="rId1"/>
          <a:stretch>
            <a:fillRect/>
          </a:stretch>
        </p:blipFill>
        <p:spPr>
          <a:xfrm>
            <a:off x="254764" y="828838"/>
            <a:ext cx="7175253" cy="4533203"/>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3673" y="0"/>
            <a:ext cx="10365727" cy="5759450"/>
          </a:xfrm>
          <a:prstGeom prst="rect">
            <a:avLst/>
          </a:prstGeom>
        </p:spPr>
      </p:pic>
      <p:pic>
        <p:nvPicPr>
          <p:cNvPr id="9" name="图片 8" descr="六六大顺"/>
          <p:cNvPicPr>
            <a:picLocks noChangeAspect="1"/>
          </p:cNvPicPr>
          <p:nvPr/>
        </p:nvPicPr>
        <p:blipFill>
          <a:blip r:embed="rId2"/>
          <a:stretch>
            <a:fillRect/>
          </a:stretch>
        </p:blipFill>
        <p:spPr>
          <a:xfrm>
            <a:off x="0" y="0"/>
            <a:ext cx="1986915" cy="5759450"/>
          </a:xfrm>
          <a:prstGeom prst="rect">
            <a:avLst/>
          </a:prstGeom>
        </p:spPr>
      </p:pic>
      <p:pic>
        <p:nvPicPr>
          <p:cNvPr id="4" name="图片 3" descr="六六大顺6"/>
          <p:cNvPicPr>
            <a:picLocks noChangeAspect="1"/>
          </p:cNvPicPr>
          <p:nvPr/>
        </p:nvPicPr>
        <p:blipFill>
          <a:blip r:embed="rId3"/>
          <a:stretch>
            <a:fillRect/>
          </a:stretch>
        </p:blipFill>
        <p:spPr>
          <a:xfrm>
            <a:off x="372488" y="349426"/>
            <a:ext cx="3817127" cy="1969001"/>
          </a:xfrm>
          <a:prstGeom prst="rect">
            <a:avLst/>
          </a:prstGeom>
        </p:spPr>
      </p:pic>
      <p:pic>
        <p:nvPicPr>
          <p:cNvPr id="5" name="图片 4" descr="六六大顺8"/>
          <p:cNvPicPr>
            <a:picLocks noChangeAspect="1"/>
          </p:cNvPicPr>
          <p:nvPr/>
        </p:nvPicPr>
        <p:blipFill>
          <a:blip r:embed="rId4" cstate="hqprint"/>
          <a:stretch>
            <a:fillRect/>
          </a:stretch>
        </p:blipFill>
        <p:spPr>
          <a:xfrm>
            <a:off x="8056245" y="1821180"/>
            <a:ext cx="2137410" cy="3862705"/>
          </a:xfrm>
          <a:prstGeom prst="rect">
            <a:avLst/>
          </a:prstGeom>
        </p:spPr>
      </p:pic>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8321656" y="527750"/>
            <a:ext cx="2063285" cy="2645064"/>
          </a:xfrm>
          <a:prstGeom prst="rect">
            <a:avLst/>
          </a:prstGeom>
        </p:spPr>
      </p:pic>
      <p:pic>
        <p:nvPicPr>
          <p:cNvPr id="7" name="图片 6"/>
          <p:cNvPicPr>
            <a:picLocks noChangeAspect="1"/>
          </p:cNvPicPr>
          <p:nvPr/>
        </p:nvPicPr>
        <p:blipFill>
          <a:blip r:embed="rId2"/>
          <a:stretch>
            <a:fillRect/>
          </a:stretch>
        </p:blipFill>
        <p:spPr>
          <a:xfrm>
            <a:off x="5707933" y="535631"/>
            <a:ext cx="2538497" cy="3908064"/>
          </a:xfrm>
          <a:prstGeom prst="rect">
            <a:avLst/>
          </a:prstGeom>
        </p:spPr>
      </p:pic>
      <p:pic>
        <p:nvPicPr>
          <p:cNvPr id="2" name="图片 1"/>
          <p:cNvPicPr>
            <a:picLocks noChangeAspect="1"/>
          </p:cNvPicPr>
          <p:nvPr/>
        </p:nvPicPr>
        <p:blipFill>
          <a:blip r:embed="rId3"/>
          <a:stretch>
            <a:fillRect/>
          </a:stretch>
        </p:blipFill>
        <p:spPr>
          <a:xfrm>
            <a:off x="3031314" y="535631"/>
            <a:ext cx="2639006" cy="3915945"/>
          </a:xfrm>
          <a:prstGeom prst="rect">
            <a:avLst/>
          </a:prstGeom>
        </p:spPr>
      </p:pic>
      <p:pic>
        <p:nvPicPr>
          <p:cNvPr id="10" name="图片 9"/>
          <p:cNvPicPr>
            <a:picLocks noChangeAspect="1"/>
          </p:cNvPicPr>
          <p:nvPr/>
        </p:nvPicPr>
        <p:blipFill>
          <a:blip r:embed="rId4"/>
          <a:stretch>
            <a:fillRect/>
          </a:stretch>
        </p:blipFill>
        <p:spPr>
          <a:xfrm>
            <a:off x="111092" y="527750"/>
            <a:ext cx="2844996" cy="3915945"/>
          </a:xfrm>
          <a:prstGeom prst="rect">
            <a:avLst/>
          </a:prstGeom>
        </p:spPr>
      </p:pic>
      <p:pic>
        <p:nvPicPr>
          <p:cNvPr id="14" name="内容占位符 6"/>
          <p:cNvPicPr>
            <a:picLocks noGrp="1" noChangeAspect="1"/>
          </p:cNvPicPr>
          <p:nvPr>
            <p:ph idx="1"/>
          </p:nvPr>
        </p:nvPicPr>
        <p:blipFill>
          <a:blip r:embed="rId5"/>
          <a:stretch>
            <a:fillRect/>
          </a:stretch>
        </p:blipFill>
        <p:spPr>
          <a:xfrm>
            <a:off x="8321655" y="3015812"/>
            <a:ext cx="2071235" cy="1445651"/>
          </a:xfrm>
          <a:prstGeom prst="rect">
            <a:avLst/>
          </a:prstGeom>
        </p:spPr>
      </p:pic>
      <p:pic>
        <p:nvPicPr>
          <p:cNvPr id="9" name="图片 8"/>
          <p:cNvPicPr>
            <a:picLocks noChangeAspect="1"/>
          </p:cNvPicPr>
          <p:nvPr/>
        </p:nvPicPr>
        <p:blipFill rotWithShape="1">
          <a:blip r:embed="rId6"/>
          <a:srcRect t="85847"/>
          <a:stretch>
            <a:fillRect/>
          </a:stretch>
        </p:blipFill>
        <p:spPr>
          <a:xfrm>
            <a:off x="-1" y="4657724"/>
            <a:ext cx="10439401" cy="80786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8671531" cy="5759450"/>
          </a:xfrm>
          <a:prstGeom prst="rect">
            <a:avLst/>
          </a:prstGeom>
        </p:spPr>
      </p:pic>
      <p:cxnSp>
        <p:nvCxnSpPr>
          <p:cNvPr id="9" name="直接连接符 8"/>
          <p:cNvCxnSpPr/>
          <p:nvPr/>
        </p:nvCxnSpPr>
        <p:spPr>
          <a:xfrm>
            <a:off x="2081492" y="3786525"/>
            <a:ext cx="18473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2465253" y="2496052"/>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endParaRPr>
          </a:p>
        </p:txBody>
      </p:sp>
      <p:grpSp>
        <p:nvGrpSpPr>
          <p:cNvPr id="2" name="组合 16"/>
          <p:cNvGrpSpPr/>
          <p:nvPr/>
        </p:nvGrpSpPr>
        <p:grpSpPr>
          <a:xfrm>
            <a:off x="956145" y="3554895"/>
            <a:ext cx="1223412" cy="782312"/>
            <a:chOff x="1737360" y="4175760"/>
            <a:chExt cx="1223412" cy="782312"/>
          </a:xfrm>
        </p:grpSpPr>
        <p:sp>
          <p:nvSpPr>
            <p:cNvPr id="10" name="矩形 9"/>
            <p:cNvSpPr/>
            <p:nvPr/>
          </p:nvSpPr>
          <p:spPr>
            <a:xfrm>
              <a:off x="2124133" y="4196649"/>
              <a:ext cx="425262" cy="48736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50000"/>
                  </a:schemeClr>
                </a:solidFill>
              </a:endParaRPr>
            </a:p>
          </p:txBody>
        </p:sp>
        <p:sp>
          <p:nvSpPr>
            <p:cNvPr id="11" name="文本框 10"/>
            <p:cNvSpPr txBox="1"/>
            <p:nvPr/>
          </p:nvSpPr>
          <p:spPr>
            <a:xfrm>
              <a:off x="2070792" y="4175760"/>
              <a:ext cx="543739" cy="523220"/>
            </a:xfrm>
            <a:prstGeom prst="rect">
              <a:avLst/>
            </a:prstGeom>
            <a:noFill/>
          </p:spPr>
          <p:txBody>
            <a:bodyPr wrap="square" rtlCol="0">
              <a:spAutoFit/>
            </a:bodyPr>
            <a:lstStyle/>
            <a:p>
              <a:r>
                <a:rPr lang="zh-CN" altLang="en-US" sz="1400" dirty="0">
                  <a:solidFill>
                    <a:schemeClr val="bg1">
                      <a:lumMod val="50000"/>
                    </a:schemeClr>
                  </a:solidFill>
                  <a:latin typeface="华文中宋" panose="02010600040101010101" pitchFamily="2" charset="-122"/>
                  <a:ea typeface="华文中宋" panose="02010600040101010101" pitchFamily="2" charset="-122"/>
                </a:rPr>
                <a:t>某家</a:t>
              </a:r>
              <a:endParaRPr lang="zh-CN" altLang="en-US" sz="1400" dirty="0">
                <a:solidFill>
                  <a:schemeClr val="bg1">
                    <a:lumMod val="50000"/>
                  </a:schemeClr>
                </a:solidFill>
                <a:latin typeface="华文中宋" panose="02010600040101010101" pitchFamily="2" charset="-122"/>
                <a:ea typeface="华文中宋" panose="02010600040101010101" pitchFamily="2" charset="-122"/>
              </a:endParaRPr>
            </a:p>
            <a:p>
              <a:r>
                <a:rPr lang="zh-CN" altLang="en-US" sz="1400" dirty="0">
                  <a:solidFill>
                    <a:schemeClr val="bg1">
                      <a:lumMod val="50000"/>
                    </a:schemeClr>
                  </a:solidFill>
                  <a:latin typeface="华文中宋" panose="02010600040101010101" pitchFamily="2" charset="-122"/>
                  <a:ea typeface="华文中宋" panose="02010600040101010101" pitchFamily="2" charset="-122"/>
                </a:rPr>
                <a:t>府宴</a:t>
              </a:r>
              <a:endParaRPr lang="zh-CN" altLang="en-US" sz="1400" dirty="0">
                <a:solidFill>
                  <a:schemeClr val="bg1">
                    <a:lumMod val="50000"/>
                  </a:schemeClr>
                </a:solidFill>
                <a:latin typeface="华文中宋" panose="02010600040101010101" pitchFamily="2" charset="-122"/>
                <a:ea typeface="华文中宋" panose="02010600040101010101" pitchFamily="2" charset="-122"/>
              </a:endParaRPr>
            </a:p>
          </p:txBody>
        </p:sp>
        <p:sp>
          <p:nvSpPr>
            <p:cNvPr id="16" name="TextBox 15"/>
            <p:cNvSpPr txBox="1"/>
            <p:nvPr/>
          </p:nvSpPr>
          <p:spPr>
            <a:xfrm>
              <a:off x="1737360" y="4727240"/>
              <a:ext cx="1223412" cy="230832"/>
            </a:xfrm>
            <a:prstGeom prst="rect">
              <a:avLst/>
            </a:prstGeom>
            <a:noFill/>
          </p:spPr>
          <p:txBody>
            <a:bodyPr wrap="none" rtlCol="0">
              <a:spAutoFit/>
            </a:bodyPr>
            <a:lstStyle/>
            <a:p>
              <a:r>
                <a:rPr lang="zh-CN" altLang="en-US" sz="900" dirty="0">
                  <a:solidFill>
                    <a:schemeClr val="bg1">
                      <a:lumMod val="50000"/>
                    </a:schemeClr>
                  </a:solidFill>
                  <a:latin typeface="华文中宋" panose="02010600040101010101" pitchFamily="2" charset="-122"/>
                  <a:ea typeface="华文中宋" panose="02010600040101010101" pitchFamily="2" charset="-122"/>
                </a:rPr>
                <a:t>与筷头姓氏定制一致</a:t>
              </a:r>
              <a:endParaRPr lang="zh-CN" altLang="en-US" sz="900" dirty="0">
                <a:solidFill>
                  <a:schemeClr val="bg1">
                    <a:lumMod val="50000"/>
                  </a:schemeClr>
                </a:solidFill>
                <a:latin typeface="华文中宋" panose="02010600040101010101" pitchFamily="2" charset="-122"/>
                <a:ea typeface="华文中宋" panose="02010600040101010101" pitchFamily="2" charset="-122"/>
              </a:endParaRPr>
            </a:p>
          </p:txBody>
        </p:sp>
      </p:grpSp>
      <p:pic>
        <p:nvPicPr>
          <p:cNvPr id="3" name="图片 2"/>
          <p:cNvPicPr>
            <a:picLocks noChangeAspect="1"/>
          </p:cNvPicPr>
          <p:nvPr/>
        </p:nvPicPr>
        <p:blipFill>
          <a:blip r:embed="rId2" cstate="print"/>
          <a:stretch>
            <a:fillRect/>
          </a:stretch>
        </p:blipFill>
        <p:spPr>
          <a:xfrm>
            <a:off x="8637758" y="0"/>
            <a:ext cx="1801642" cy="5759450"/>
          </a:xfrm>
          <a:prstGeom prst="rect">
            <a:avLst/>
          </a:prstGeom>
        </p:spPr>
      </p:pic>
      <p:sp>
        <p:nvSpPr>
          <p:cNvPr id="4" name="矩形 3"/>
          <p:cNvSpPr/>
          <p:nvPr/>
        </p:nvSpPr>
        <p:spPr>
          <a:xfrm>
            <a:off x="7781290" y="757555"/>
            <a:ext cx="2376805" cy="1751965"/>
          </a:xfrm>
          <a:prstGeom prst="rect">
            <a:avLst/>
          </a:prstGeom>
        </p:spPr>
        <p:txBody>
          <a:bodyPr wrap="square">
            <a:spAutoFit/>
          </a:bodyPr>
          <a:lstStyle/>
          <a:p>
            <a:pPr algn="dist">
              <a:lnSpc>
                <a:spcPct val="180000"/>
              </a:lnSpc>
            </a:pPr>
            <a:r>
              <a:rPr lang="zh-CN" altLang="en-US" sz="1200" b="1" dirty="0">
                <a:solidFill>
                  <a:srgbClr val="F29C63"/>
                </a:solidFill>
                <a:latin typeface="华文中宋" panose="02010600040101010101" pitchFamily="2" charset="-122"/>
                <a:ea typeface="华文中宋" panose="02010600040101010101" pitchFamily="2" charset="-122"/>
              </a:rPr>
              <a:t>姓氏文化与箸文化的结合</a:t>
            </a:r>
            <a:endParaRPr lang="en-US" altLang="zh-CN" sz="1200" b="1" dirty="0">
              <a:solidFill>
                <a:srgbClr val="F29C63"/>
              </a:solidFill>
              <a:latin typeface="华文中宋" panose="02010600040101010101" pitchFamily="2" charset="-122"/>
              <a:ea typeface="华文中宋" panose="02010600040101010101" pitchFamily="2" charset="-122"/>
            </a:endParaRPr>
          </a:p>
          <a:p>
            <a:pPr algn="dist">
              <a:lnSpc>
                <a:spcPct val="180000"/>
              </a:lnSpc>
            </a:pPr>
            <a:r>
              <a:rPr lang="zh-CN" altLang="en-US" sz="1200" b="1" dirty="0">
                <a:solidFill>
                  <a:srgbClr val="F29C63"/>
                </a:solidFill>
                <a:latin typeface="华文中宋" panose="02010600040101010101" pitchFamily="2" charset="-122"/>
                <a:ea typeface="华文中宋" panose="02010600040101010101" pitchFamily="2" charset="-122"/>
              </a:rPr>
              <a:t>中国传统文化符号代表</a:t>
            </a:r>
            <a:endParaRPr lang="en-US" altLang="zh-CN" sz="1200" b="1" dirty="0">
              <a:solidFill>
                <a:srgbClr val="F29C63"/>
              </a:solidFill>
              <a:latin typeface="华文中宋" panose="02010600040101010101" pitchFamily="2" charset="-122"/>
              <a:ea typeface="华文中宋" panose="02010600040101010101" pitchFamily="2" charset="-122"/>
            </a:endParaRPr>
          </a:p>
          <a:p>
            <a:pPr algn="dist">
              <a:lnSpc>
                <a:spcPct val="180000"/>
              </a:lnSpc>
            </a:pPr>
            <a:r>
              <a:rPr lang="zh-CN" altLang="en-US" sz="1200" b="1" dirty="0">
                <a:solidFill>
                  <a:srgbClr val="F29C63"/>
                </a:solidFill>
                <a:latin typeface="华文中宋" panose="02010600040101010101" pitchFamily="2" charset="-122"/>
                <a:ea typeface="华文中宋" panose="02010600040101010101" pitchFamily="2" charset="-122"/>
              </a:rPr>
              <a:t>通过姓氏渊源定制</a:t>
            </a:r>
            <a:endParaRPr lang="en-US" altLang="zh-CN" sz="1200" b="1" dirty="0">
              <a:solidFill>
                <a:srgbClr val="F29C63"/>
              </a:solidFill>
              <a:latin typeface="华文中宋" panose="02010600040101010101" pitchFamily="2" charset="-122"/>
              <a:ea typeface="华文中宋" panose="02010600040101010101" pitchFamily="2" charset="-122"/>
            </a:endParaRPr>
          </a:p>
          <a:p>
            <a:pPr algn="dist">
              <a:lnSpc>
                <a:spcPct val="180000"/>
              </a:lnSpc>
            </a:pPr>
            <a:r>
              <a:rPr lang="zh-CN" altLang="en-US" sz="1200" b="1" dirty="0">
                <a:solidFill>
                  <a:srgbClr val="F29C63"/>
                </a:solidFill>
                <a:latin typeface="华文中宋" panose="02010600040101010101" pitchFamily="2" charset="-122"/>
                <a:ea typeface="华文中宋" panose="02010600040101010101" pitchFamily="2" charset="-122"/>
              </a:rPr>
              <a:t>唤醒文化归属</a:t>
            </a:r>
            <a:endParaRPr lang="en-US" altLang="zh-CN" sz="1200" b="1" dirty="0">
              <a:solidFill>
                <a:srgbClr val="F29C63"/>
              </a:solidFill>
              <a:latin typeface="华文中宋" panose="02010600040101010101" pitchFamily="2" charset="-122"/>
              <a:ea typeface="华文中宋" panose="02010600040101010101" pitchFamily="2" charset="-122"/>
            </a:endParaRPr>
          </a:p>
          <a:p>
            <a:pPr algn="dist">
              <a:lnSpc>
                <a:spcPct val="180000"/>
              </a:lnSpc>
            </a:pPr>
            <a:r>
              <a:rPr lang="zh-CN" altLang="en-US" sz="1200" b="1" dirty="0">
                <a:solidFill>
                  <a:srgbClr val="F29C63"/>
                </a:solidFill>
                <a:latin typeface="华文中宋" panose="02010600040101010101" pitchFamily="2" charset="-122"/>
                <a:ea typeface="华文中宋" panose="02010600040101010101" pitchFamily="2" charset="-122"/>
              </a:rPr>
              <a:t>引发情感共鸣</a:t>
            </a:r>
            <a:endParaRPr lang="zh-CN" altLang="en-US" sz="1200" b="1" dirty="0">
              <a:solidFill>
                <a:srgbClr val="F29C63"/>
              </a:solidFill>
              <a:latin typeface="华文中宋" panose="02010600040101010101" pitchFamily="2" charset="-122"/>
              <a:ea typeface="华文中宋" panose="02010600040101010101" pitchFamily="2" charset="-122"/>
            </a:endParaRPr>
          </a:p>
        </p:txBody>
      </p:sp>
      <p:sp>
        <p:nvSpPr>
          <p:cNvPr id="13" name="文本框 12"/>
          <p:cNvSpPr txBox="1"/>
          <p:nvPr/>
        </p:nvSpPr>
        <p:spPr>
          <a:xfrm>
            <a:off x="7781290" y="4471739"/>
            <a:ext cx="2463188" cy="954107"/>
          </a:xfrm>
          <a:prstGeom prst="rect">
            <a:avLst/>
          </a:prstGeom>
          <a:noFill/>
        </p:spPr>
        <p:txBody>
          <a:bodyPr wrap="square" rtlCol="0" anchor="t">
            <a:spAutoFit/>
          </a:bodyPr>
          <a:lstStyle/>
          <a:p>
            <a:pPr algn="dist"/>
            <a:r>
              <a:rPr lang="zh-CN" altLang="en-US" sz="1400" dirty="0" smtClean="0">
                <a:solidFill>
                  <a:srgbClr val="F29C63"/>
                </a:solidFill>
                <a:latin typeface="造字工房尚雅（非商用）常规体" pitchFamily="50" charset="-122"/>
                <a:ea typeface="造字工房尚雅（非商用）常规体" pitchFamily="50" charset="-122"/>
              </a:rPr>
              <a:t>新春家宴</a:t>
            </a:r>
            <a:endParaRPr lang="en-US" altLang="zh-CN" sz="1400" dirty="0" smtClean="0">
              <a:solidFill>
                <a:srgbClr val="F29C63"/>
              </a:solidFill>
              <a:latin typeface="造字工房尚雅（非商用）常规体" pitchFamily="50" charset="-122"/>
              <a:ea typeface="造字工房尚雅（非商用）常规体" pitchFamily="50" charset="-122"/>
            </a:endParaRPr>
          </a:p>
          <a:p>
            <a:pPr algn="dist"/>
            <a:r>
              <a:rPr lang="zh-CN" altLang="en-US" sz="1400" dirty="0" smtClean="0">
                <a:solidFill>
                  <a:srgbClr val="F29C63"/>
                </a:solidFill>
                <a:latin typeface="造字工房尚雅（非商用）常规体" pitchFamily="50" charset="-122"/>
                <a:ea typeface="造字工房尚雅（非商用）常规体" pitchFamily="50" charset="-122"/>
              </a:rPr>
              <a:t>定制</a:t>
            </a:r>
            <a:r>
              <a:rPr lang="zh-CN" altLang="en-US" sz="1400" dirty="0">
                <a:solidFill>
                  <a:srgbClr val="F29C63"/>
                </a:solidFill>
                <a:latin typeface="造字工房尚雅（非商用）常规体" pitchFamily="50" charset="-122"/>
                <a:ea typeface="造字工房尚雅（非商用）常规体" pitchFamily="50" charset="-122"/>
              </a:rPr>
              <a:t>专</a:t>
            </a:r>
            <a:r>
              <a:rPr lang="zh-CN" altLang="en-US" sz="1400" dirty="0" smtClean="0">
                <a:solidFill>
                  <a:srgbClr val="F29C63"/>
                </a:solidFill>
                <a:latin typeface="造字工房尚雅（非商用）常规体" pitchFamily="50" charset="-122"/>
                <a:ea typeface="造字工房尚雅（非商用）常规体" pitchFamily="50" charset="-122"/>
              </a:rPr>
              <a:t>属姓氏红木筷</a:t>
            </a:r>
            <a:endParaRPr lang="en-US" altLang="zh-CN" sz="1400" dirty="0" smtClean="0">
              <a:solidFill>
                <a:srgbClr val="F29C63"/>
              </a:solidFill>
              <a:latin typeface="造字工房尚雅（非商用）常规体" pitchFamily="50" charset="-122"/>
              <a:ea typeface="造字工房尚雅（非商用）常规体" pitchFamily="50" charset="-122"/>
            </a:endParaRPr>
          </a:p>
          <a:p>
            <a:pPr algn="dist"/>
            <a:r>
              <a:rPr lang="zh-CN" altLang="en-US" sz="1400" dirty="0" smtClean="0">
                <a:solidFill>
                  <a:srgbClr val="F29C63"/>
                </a:solidFill>
                <a:latin typeface="造字工房尚雅（非商用）常规体" pitchFamily="50" charset="-122"/>
                <a:ea typeface="造字工房尚雅（非商用）常规体" pitchFamily="50" charset="-122"/>
              </a:rPr>
              <a:t>尊贵你奢华 增强家族认同感</a:t>
            </a:r>
            <a:endParaRPr lang="en-US" altLang="zh-CN" sz="1400" dirty="0" smtClean="0">
              <a:solidFill>
                <a:srgbClr val="F29C63"/>
              </a:solidFill>
              <a:latin typeface="造字工房尚雅（非商用）常规体" pitchFamily="50" charset="-122"/>
              <a:ea typeface="造字工房尚雅（非商用）常规体" pitchFamily="50" charset="-122"/>
            </a:endParaRPr>
          </a:p>
          <a:p>
            <a:pPr algn="dist"/>
            <a:r>
              <a:rPr lang="zh-CN" altLang="en-US" sz="1400" dirty="0" smtClean="0">
                <a:solidFill>
                  <a:srgbClr val="F29C63"/>
                </a:solidFill>
                <a:latin typeface="造字工房尚雅（非商用）常规体" pitchFamily="50" charset="-122"/>
                <a:ea typeface="造字工房尚雅（非商用）常规体" pitchFamily="50" charset="-122"/>
              </a:rPr>
              <a:t>姓氏</a:t>
            </a:r>
            <a:r>
              <a:rPr lang="zh-CN" altLang="en-US" sz="1400" dirty="0">
                <a:solidFill>
                  <a:srgbClr val="F29C63"/>
                </a:solidFill>
                <a:latin typeface="造字工房尚雅（非商用）常规体" pitchFamily="50" charset="-122"/>
                <a:ea typeface="造字工房尚雅（非商用）常规体" pitchFamily="50" charset="-122"/>
              </a:rPr>
              <a:t>定制</a:t>
            </a:r>
            <a:r>
              <a:rPr lang="en-US" altLang="zh-CN" sz="1400" dirty="0">
                <a:solidFill>
                  <a:srgbClr val="F29C63"/>
                </a:solidFill>
                <a:latin typeface="造字工房尚雅（非商用）常规体" pitchFamily="50" charset="-122"/>
                <a:ea typeface="造字工房尚雅（非商用）常规体" pitchFamily="50" charset="-122"/>
              </a:rPr>
              <a:t>/</a:t>
            </a:r>
            <a:r>
              <a:rPr lang="zh-CN" altLang="en-US" sz="1400" dirty="0">
                <a:solidFill>
                  <a:srgbClr val="F29C63"/>
                </a:solidFill>
                <a:latin typeface="造字工房尚雅（非商用）常规体" pitchFamily="50" charset="-122"/>
                <a:ea typeface="造字工房尚雅（非商用）常规体" pitchFamily="50" charset="-122"/>
              </a:rPr>
              <a:t>祝福定制</a:t>
            </a:r>
            <a:r>
              <a:rPr lang="en-US" altLang="zh-CN" sz="1400" dirty="0">
                <a:solidFill>
                  <a:srgbClr val="F29C63"/>
                </a:solidFill>
                <a:latin typeface="造字工房尚雅（非商用）常规体" pitchFamily="50" charset="-122"/>
                <a:ea typeface="造字工房尚雅（非商用）常规体" pitchFamily="50" charset="-122"/>
              </a:rPr>
              <a:t>/logo</a:t>
            </a:r>
            <a:r>
              <a:rPr lang="zh-CN" altLang="en-US" sz="1400" dirty="0">
                <a:solidFill>
                  <a:srgbClr val="F29C63"/>
                </a:solidFill>
                <a:latin typeface="造字工房尚雅（非商用）常规体" pitchFamily="50" charset="-122"/>
                <a:ea typeface="造字工房尚雅（非商用）常规体" pitchFamily="50" charset="-122"/>
              </a:rPr>
              <a:t>定制</a:t>
            </a:r>
            <a:endParaRPr lang="zh-CN" altLang="en-US" sz="1400" dirty="0">
              <a:solidFill>
                <a:srgbClr val="F29C63"/>
              </a:solidFill>
              <a:latin typeface="造字工房尚雅（非商用）常规体" pitchFamily="50" charset="-122"/>
              <a:ea typeface="造字工房尚雅（非商用）常规体" pitchFamily="50"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09542" y="397222"/>
            <a:ext cx="499047" cy="4964430"/>
          </a:xfrm>
          <a:prstGeom prst="rect">
            <a:avLst/>
          </a:prstGeom>
        </p:spPr>
        <p:txBody>
          <a:bodyPr wrap="square">
            <a:spAutoFit/>
          </a:bodyPr>
          <a:lstStyle/>
          <a:p>
            <a:pPr>
              <a:lnSpc>
                <a:spcPct val="110000"/>
              </a:lnSpc>
            </a:pPr>
            <a:r>
              <a:rPr lang="zh-CN" altLang="en-US" dirty="0">
                <a:solidFill>
                  <a:srgbClr val="F29C63"/>
                </a:solidFill>
                <a:latin typeface="华文中宋" panose="02010600040101010101" pitchFamily="2" charset="-122"/>
                <a:ea typeface="华文中宋" panose="02010600040101010101" pitchFamily="2" charset="-122"/>
              </a:rPr>
              <a:t>筷箸是中国人生活中不可或缺的食器</a:t>
            </a:r>
            <a:endParaRPr lang="en-US" altLang="zh-CN" dirty="0">
              <a:solidFill>
                <a:srgbClr val="F29C63"/>
              </a:solidFill>
              <a:latin typeface="微软雅黑" panose="020B0503020204020204" charset="-122"/>
              <a:ea typeface="微软雅黑" panose="020B0503020204020204" charset="-122"/>
            </a:endParaRPr>
          </a:p>
        </p:txBody>
      </p:sp>
      <p:sp>
        <p:nvSpPr>
          <p:cNvPr id="3" name="矩形 2"/>
          <p:cNvSpPr/>
          <p:nvPr/>
        </p:nvSpPr>
        <p:spPr>
          <a:xfrm>
            <a:off x="9060556" y="222597"/>
            <a:ext cx="438937" cy="5077460"/>
          </a:xfrm>
          <a:prstGeom prst="rect">
            <a:avLst/>
          </a:prstGeom>
        </p:spPr>
        <p:txBody>
          <a:bodyPr wrap="square">
            <a:spAutoFit/>
          </a:bodyPr>
          <a:lstStyle/>
          <a:p>
            <a:pPr algn="dist">
              <a:lnSpc>
                <a:spcPct val="200000"/>
              </a:lnSpc>
            </a:pPr>
            <a:r>
              <a:rPr lang="zh-CN" altLang="en-US" dirty="0">
                <a:solidFill>
                  <a:srgbClr val="F29C63"/>
                </a:solidFill>
                <a:latin typeface="华文中宋" panose="02010600040101010101" pitchFamily="2" charset="-122"/>
                <a:ea typeface="华文中宋" panose="02010600040101010101" pitchFamily="2" charset="-122"/>
              </a:rPr>
              <a:t>一日三餐</a:t>
            </a:r>
            <a:endParaRPr lang="en-US" altLang="zh-CN" dirty="0">
              <a:solidFill>
                <a:srgbClr val="F29C63"/>
              </a:solidFill>
              <a:latin typeface="华文中宋" panose="02010600040101010101" pitchFamily="2" charset="-122"/>
              <a:ea typeface="华文中宋" panose="02010600040101010101" pitchFamily="2" charset="-122"/>
            </a:endParaRPr>
          </a:p>
          <a:p>
            <a:pPr>
              <a:lnSpc>
                <a:spcPct val="200000"/>
              </a:lnSpc>
            </a:pPr>
            <a:endParaRPr lang="en-US" altLang="zh-CN" dirty="0">
              <a:solidFill>
                <a:srgbClr val="F29C63"/>
              </a:solidFill>
              <a:latin typeface="华文中宋" panose="02010600040101010101" pitchFamily="2" charset="-122"/>
              <a:ea typeface="华文中宋" panose="02010600040101010101" pitchFamily="2" charset="-122"/>
            </a:endParaRPr>
          </a:p>
          <a:p>
            <a:pPr>
              <a:lnSpc>
                <a:spcPct val="200000"/>
              </a:lnSpc>
            </a:pPr>
            <a:r>
              <a:rPr lang="zh-CN" altLang="en-US" dirty="0">
                <a:solidFill>
                  <a:srgbClr val="F29C63"/>
                </a:solidFill>
                <a:latin typeface="华文中宋" panose="02010600040101010101" pitchFamily="2" charset="-122"/>
                <a:ea typeface="华文中宋" panose="02010600040101010101" pitchFamily="2" charset="-122"/>
              </a:rPr>
              <a:t>日日相伴</a:t>
            </a:r>
            <a:endParaRPr lang="zh-CN" altLang="en-US" dirty="0">
              <a:solidFill>
                <a:srgbClr val="F29C63"/>
              </a:solidFill>
              <a:latin typeface="华文中宋" panose="02010600040101010101" pitchFamily="2" charset="-122"/>
              <a:ea typeface="华文中宋" panose="02010600040101010101" pitchFamily="2" charset="-122"/>
            </a:endParaRPr>
          </a:p>
        </p:txBody>
      </p:sp>
      <p:pic>
        <p:nvPicPr>
          <p:cNvPr id="5" name="图片 4" descr="C:/Users/chen/AppData/Local/Temp/picturecompress_20220223180706/output_1.pngoutput_1"/>
          <p:cNvPicPr>
            <a:picLocks noChangeAspect="1"/>
          </p:cNvPicPr>
          <p:nvPr/>
        </p:nvPicPr>
        <p:blipFill>
          <a:blip r:embed="rId1"/>
          <a:stretch>
            <a:fillRect/>
          </a:stretch>
        </p:blipFill>
        <p:spPr>
          <a:xfrm>
            <a:off x="0" y="0"/>
            <a:ext cx="8638540" cy="57594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chen/AppData/Local/Temp/picturecompress_20220223180420/output_1.pngoutput_1"/>
          <p:cNvPicPr>
            <a:picLocks noChangeAspect="1"/>
          </p:cNvPicPr>
          <p:nvPr/>
        </p:nvPicPr>
        <p:blipFill>
          <a:blip r:embed="rId1"/>
          <a:stretch>
            <a:fillRect/>
          </a:stretch>
        </p:blipFill>
        <p:spPr>
          <a:xfrm>
            <a:off x="495935" y="682625"/>
            <a:ext cx="6840855" cy="4560570"/>
          </a:xfrm>
          <a:prstGeom prst="rect">
            <a:avLst/>
          </a:prstGeom>
        </p:spPr>
      </p:pic>
      <p:sp>
        <p:nvSpPr>
          <p:cNvPr id="3" name="文本框 2"/>
          <p:cNvSpPr txBox="1"/>
          <p:nvPr/>
        </p:nvSpPr>
        <p:spPr>
          <a:xfrm>
            <a:off x="7749106" y="442694"/>
            <a:ext cx="2287461" cy="1015663"/>
          </a:xfrm>
          <a:prstGeom prst="rect">
            <a:avLst/>
          </a:prstGeom>
          <a:noFill/>
        </p:spPr>
        <p:txBody>
          <a:bodyPr wrap="square" rtlCol="0">
            <a:spAutoFit/>
          </a:bodyPr>
          <a:lstStyle/>
          <a:p>
            <a:r>
              <a:rPr lang="zh-CN" altLang="en-US" sz="6000" b="1" dirty="0">
                <a:solidFill>
                  <a:srgbClr val="FF0000"/>
                </a:solidFill>
                <a:latin typeface="微软雅黑" panose="020B0503020204020204" charset="-122"/>
                <a:ea typeface="微软雅黑" panose="020B0503020204020204" charset="-122"/>
                <a:cs typeface="微软雅黑" panose="020B0503020204020204" charset="-122"/>
              </a:rPr>
              <a:t>宴</a:t>
            </a:r>
            <a:r>
              <a:rPr lang="en-US" altLang="zh-CN" sz="3600" b="1" dirty="0">
                <a:solidFill>
                  <a:srgbClr val="FF0000"/>
                </a:solidFill>
                <a:latin typeface="微软雅黑" panose="020B0503020204020204" charset="-122"/>
                <a:ea typeface="微软雅黑" panose="020B0503020204020204" charset="-122"/>
                <a:cs typeface="微软雅黑" panose="020B0503020204020204" charset="-122"/>
              </a:rPr>
              <a:t>6</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双</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装</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7749106" y="1458357"/>
            <a:ext cx="1960880" cy="3784600"/>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筷子</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x6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黄铜镀真金  鸡翅木  </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鸡翅木筷</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   250*7*7mm</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包装         </a:t>
            </a:r>
            <a:r>
              <a:rPr 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195</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*268*35mm</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抽屉式精装礼盒打开更有仪式感</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大宴</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私人专属红木筷</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生日赠送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 </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会议活动礼赠</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私人随手礼</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企业拜访答谢礼</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高端木材尽显档次</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私人专属定制更显用心</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180</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69</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以上报价含税，不含运费</a:t>
            </a:r>
            <a:endParaRPr lang="zh-CN" altLang="en-US" sz="1000" i="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77505" y="385445"/>
            <a:ext cx="2282825" cy="1015663"/>
          </a:xfrm>
          <a:prstGeom prst="rect">
            <a:avLst/>
          </a:prstGeom>
          <a:noFill/>
        </p:spPr>
        <p:txBody>
          <a:bodyPr wrap="square" rtlCol="0">
            <a:spAutoFit/>
          </a:bodyPr>
          <a:lstStyle/>
          <a:p>
            <a:r>
              <a:rPr lang="zh-CN" altLang="en-US" sz="6000" b="1" dirty="0">
                <a:solidFill>
                  <a:srgbClr val="FF0000"/>
                </a:solidFill>
                <a:latin typeface="微软雅黑" panose="020B0503020204020204" charset="-122"/>
                <a:ea typeface="微软雅黑" panose="020B0503020204020204" charset="-122"/>
                <a:cs typeface="微软雅黑" panose="020B0503020204020204" charset="-122"/>
              </a:rPr>
              <a:t>宴</a:t>
            </a:r>
            <a:r>
              <a:rPr lang="en-US" altLang="zh-CN" sz="3600" b="1" dirty="0">
                <a:solidFill>
                  <a:srgbClr val="FF0000"/>
                </a:solidFill>
                <a:latin typeface="微软雅黑" panose="020B0503020204020204" charset="-122"/>
                <a:ea typeface="微软雅黑" panose="020B0503020204020204" charset="-122"/>
                <a:cs typeface="微软雅黑" panose="020B0503020204020204" charset="-122"/>
              </a:rPr>
              <a:t>8</a:t>
            </a:r>
            <a:r>
              <a:rPr lang="zh-CN" altLang="en-US" sz="3600" b="1" dirty="0">
                <a:solidFill>
                  <a:srgbClr val="FF0000"/>
                </a:solidFill>
                <a:latin typeface="微软雅黑" panose="020B0503020204020204" charset="-122"/>
                <a:ea typeface="微软雅黑" panose="020B0503020204020204" charset="-122"/>
                <a:cs typeface="微软雅黑" panose="020B0503020204020204" charset="-122"/>
              </a:rPr>
              <a:t>双装</a:t>
            </a:r>
            <a:endParaRPr lang="zh-CN" altLang="en-US" sz="36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7977505" y="1707226"/>
            <a:ext cx="2024380" cy="3630930"/>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黑</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檀木筷</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x8   </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双</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黄铜镀真金  </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黑檀木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黑檀木</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筷</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   250*7*7mm</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包装     </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230</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*268*35mm</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抽屉式精装礼盒打开更有仪式感</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大宴</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私人专属红木筷</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生日</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赠送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活动礼赠</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私人随手礼</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高端木材尽显档次</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私人专属定制更显用心</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298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155</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以上报价含税，不含运费</a:t>
            </a:r>
            <a:endParaRPr lang="zh-CN" altLang="en-US" sz="1000" i="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181964" y="394553"/>
            <a:ext cx="4572353" cy="4965897"/>
          </a:xfrm>
          <a:prstGeom prst="rect">
            <a:avLst/>
          </a:prstGeom>
        </p:spPr>
      </p:pic>
      <p:pic>
        <p:nvPicPr>
          <p:cNvPr id="22" name="图片 21"/>
          <p:cNvPicPr>
            <a:picLocks noChangeAspect="1"/>
          </p:cNvPicPr>
          <p:nvPr/>
        </p:nvPicPr>
        <p:blipFill>
          <a:blip r:embed="rId2"/>
          <a:stretch>
            <a:fillRect/>
          </a:stretch>
        </p:blipFill>
        <p:spPr>
          <a:xfrm>
            <a:off x="4809189" y="385444"/>
            <a:ext cx="2013430" cy="2643565"/>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189" y="2778915"/>
            <a:ext cx="2013430" cy="258153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2138552" y="-22534"/>
            <a:ext cx="3862664" cy="5759450"/>
          </a:xfrm>
          <a:prstGeom prst="rect">
            <a:avLst/>
          </a:prstGeom>
        </p:spPr>
      </p:pic>
      <p:pic>
        <p:nvPicPr>
          <p:cNvPr id="9" name="图片 8" descr="六六大顺"/>
          <p:cNvPicPr>
            <a:picLocks noChangeAspect="1"/>
          </p:cNvPicPr>
          <p:nvPr/>
        </p:nvPicPr>
        <p:blipFill>
          <a:blip r:embed="rId2"/>
          <a:stretch>
            <a:fillRect/>
          </a:stretch>
        </p:blipFill>
        <p:spPr>
          <a:xfrm>
            <a:off x="0" y="0"/>
            <a:ext cx="2132314" cy="5759450"/>
          </a:xfrm>
          <a:prstGeom prst="rect">
            <a:avLst/>
          </a:prstGeom>
        </p:spPr>
      </p:pic>
      <p:pic>
        <p:nvPicPr>
          <p:cNvPr id="5" name="图片 4" descr="六六大顺8"/>
          <p:cNvPicPr>
            <a:picLocks noChangeAspect="1"/>
          </p:cNvPicPr>
          <p:nvPr/>
        </p:nvPicPr>
        <p:blipFill>
          <a:blip r:embed="rId3" cstate="hqprint"/>
          <a:stretch>
            <a:fillRect/>
          </a:stretch>
        </p:blipFill>
        <p:spPr>
          <a:xfrm>
            <a:off x="2138552" y="575469"/>
            <a:ext cx="1480604" cy="2675732"/>
          </a:xfrm>
          <a:prstGeom prst="rect">
            <a:avLst/>
          </a:prstGeom>
        </p:spPr>
      </p:pic>
      <p:pic>
        <p:nvPicPr>
          <p:cNvPr id="6" name="内容占位符 5" descr="Backup_of_席 logo"/>
          <p:cNvPicPr>
            <a:picLocks noChangeAspect="1"/>
          </p:cNvPicPr>
          <p:nvPr/>
        </p:nvPicPr>
        <p:blipFill>
          <a:blip r:embed="rId4" cstate="print"/>
          <a:stretch>
            <a:fillRect/>
          </a:stretch>
        </p:blipFill>
        <p:spPr>
          <a:xfrm>
            <a:off x="9065547" y="5088274"/>
            <a:ext cx="1231265" cy="539750"/>
          </a:xfrm>
          <a:prstGeom prst="rect">
            <a:avLst/>
          </a:prstGeom>
        </p:spPr>
      </p:pic>
      <p:sp>
        <p:nvSpPr>
          <p:cNvPr id="10" name="矩形 9"/>
          <p:cNvSpPr/>
          <p:nvPr/>
        </p:nvSpPr>
        <p:spPr>
          <a:xfrm>
            <a:off x="151637" y="479068"/>
            <a:ext cx="1683640" cy="4801314"/>
          </a:xfrm>
          <a:prstGeom prst="rect">
            <a:avLst/>
          </a:prstGeom>
        </p:spPr>
        <p:txBody>
          <a:bodyPr wrap="square">
            <a:spAutoFit/>
          </a:bodyPr>
          <a:lstStyle/>
          <a:p>
            <a:r>
              <a:rPr lang="zh-CN" altLang="en-US" sz="2800" b="1" dirty="0" smtClean="0">
                <a:solidFill>
                  <a:schemeClr val="bg1"/>
                </a:solidFill>
                <a:latin typeface="微软雅黑" panose="020B0503020204020204" charset="-122"/>
                <a:ea typeface="微软雅黑" panose="020B0503020204020204" charset="-122"/>
              </a:rPr>
              <a:t>红檀木筷</a:t>
            </a:r>
            <a:endParaRPr lang="en-US" altLang="zh-CN" sz="2800" b="1" dirty="0" smtClean="0">
              <a:solidFill>
                <a:schemeClr val="bg1"/>
              </a:solidFill>
              <a:latin typeface="微软雅黑" panose="020B0503020204020204" charset="-122"/>
              <a:ea typeface="微软雅黑" panose="020B0503020204020204" charset="-122"/>
            </a:endParaRPr>
          </a:p>
          <a:p>
            <a:endParaRPr lang="en-US" altLang="zh-CN" sz="2800" b="1" dirty="0" smtClean="0">
              <a:solidFill>
                <a:schemeClr val="bg1"/>
              </a:solidFill>
              <a:latin typeface="微软雅黑" panose="020B0503020204020204" charset="-122"/>
              <a:ea typeface="微软雅黑" panose="020B0503020204020204" charset="-122"/>
            </a:endParaRPr>
          </a:p>
          <a:p>
            <a:r>
              <a:rPr lang="zh-CN" altLang="en-US" sz="1000" dirty="0" smtClean="0">
                <a:solidFill>
                  <a:schemeClr val="bg1"/>
                </a:solidFill>
                <a:latin typeface="微软雅黑" panose="020B0503020204020204" charset="-122"/>
                <a:ea typeface="微软雅黑" panose="020B0503020204020204" charset="-122"/>
              </a:rPr>
              <a:t>心材</a:t>
            </a:r>
            <a:r>
              <a:rPr lang="zh-CN" altLang="en-US" sz="1000" dirty="0">
                <a:solidFill>
                  <a:schemeClr val="bg1"/>
                </a:solidFill>
                <a:latin typeface="微软雅黑" panose="020B0503020204020204" charset="-122"/>
                <a:ea typeface="微软雅黑" panose="020B0503020204020204" charset="-122"/>
              </a:rPr>
              <a:t>浅红、黄色、红褐色，久则转深，带紫</a:t>
            </a:r>
            <a:r>
              <a:rPr lang="zh-CN" altLang="en-US" sz="1000" dirty="0" smtClean="0">
                <a:solidFill>
                  <a:schemeClr val="bg1"/>
                </a:solidFill>
                <a:latin typeface="微软雅黑" panose="020B0503020204020204" charset="-122"/>
                <a:ea typeface="微软雅黑" panose="020B0503020204020204" charset="-122"/>
              </a:rPr>
              <a:t>，</a:t>
            </a:r>
            <a:endParaRPr lang="en-US" altLang="zh-CN" sz="1000" dirty="0" smtClean="0">
              <a:solidFill>
                <a:schemeClr val="bg1"/>
              </a:solidFill>
              <a:latin typeface="微软雅黑" panose="020B0503020204020204" charset="-122"/>
              <a:ea typeface="微软雅黑" panose="020B0503020204020204" charset="-122"/>
            </a:endParaRPr>
          </a:p>
          <a:p>
            <a:r>
              <a:rPr lang="zh-CN" altLang="en-US" sz="1000" dirty="0" smtClean="0">
                <a:solidFill>
                  <a:schemeClr val="bg1"/>
                </a:solidFill>
                <a:latin typeface="微软雅黑" panose="020B0503020204020204" charset="-122"/>
                <a:ea typeface="微软雅黑" panose="020B0503020204020204" charset="-122"/>
              </a:rPr>
              <a:t>并</a:t>
            </a:r>
            <a:r>
              <a:rPr lang="zh-CN" altLang="en-US" sz="1000" dirty="0">
                <a:solidFill>
                  <a:schemeClr val="bg1"/>
                </a:solidFill>
                <a:latin typeface="微软雅黑" panose="020B0503020204020204" charset="-122"/>
                <a:ea typeface="微软雅黑" panose="020B0503020204020204" charset="-122"/>
              </a:rPr>
              <a:t>常伴有深浅相间的条纹</a:t>
            </a:r>
            <a:r>
              <a:rPr lang="en-US" altLang="zh-CN" sz="1000" dirty="0">
                <a:solidFill>
                  <a:schemeClr val="bg1"/>
                </a:solidFill>
                <a:latin typeface="微软雅黑" panose="020B0503020204020204" charset="-122"/>
                <a:ea typeface="微软雅黑" panose="020B0503020204020204" charset="-122"/>
              </a:rPr>
              <a:t>(</a:t>
            </a:r>
            <a:r>
              <a:rPr lang="zh-CN" altLang="en-US" sz="1000" dirty="0">
                <a:solidFill>
                  <a:schemeClr val="bg1"/>
                </a:solidFill>
                <a:latin typeface="微软雅黑" panose="020B0503020204020204" charset="-122"/>
                <a:ea typeface="微软雅黑" panose="020B0503020204020204" charset="-122"/>
              </a:rPr>
              <a:t>似肌肉纤维一样</a:t>
            </a:r>
            <a:r>
              <a:rPr lang="en-US" altLang="zh-CN" sz="1000" dirty="0">
                <a:solidFill>
                  <a:schemeClr val="bg1"/>
                </a:solidFill>
                <a:latin typeface="微软雅黑" panose="020B0503020204020204" charset="-122"/>
                <a:ea typeface="微软雅黑" panose="020B0503020204020204" charset="-122"/>
              </a:rPr>
              <a:t>)</a:t>
            </a:r>
            <a:r>
              <a:rPr lang="zh-CN" altLang="en-US" sz="1000" dirty="0" smtClean="0">
                <a:solidFill>
                  <a:schemeClr val="bg1"/>
                </a:solidFill>
                <a:latin typeface="微软雅黑" panose="020B0503020204020204" charset="-122"/>
                <a:ea typeface="微软雅黑" panose="020B0503020204020204" charset="-122"/>
              </a:rPr>
              <a:t>。</a:t>
            </a:r>
            <a:endParaRPr lang="en-US" altLang="zh-CN" sz="1000" dirty="0" smtClean="0">
              <a:solidFill>
                <a:schemeClr val="bg1"/>
              </a:solidFill>
              <a:latin typeface="微软雅黑" panose="020B0503020204020204" charset="-122"/>
              <a:ea typeface="微软雅黑" panose="020B0503020204020204" charset="-122"/>
            </a:endParaRPr>
          </a:p>
          <a:p>
            <a:r>
              <a:rPr lang="en-US" altLang="zh-CN" sz="1000" dirty="0" smtClean="0">
                <a:solidFill>
                  <a:schemeClr val="bg1"/>
                </a:solidFill>
                <a:latin typeface="微软雅黑" panose="020B0503020204020204" charset="-122"/>
                <a:ea typeface="微软雅黑" panose="020B0503020204020204" charset="-122"/>
              </a:rPr>
              <a:t>1-</a:t>
            </a:r>
            <a:r>
              <a:rPr lang="zh-CN" altLang="en-US" sz="1000" dirty="0" smtClean="0">
                <a:solidFill>
                  <a:schemeClr val="bg1"/>
                </a:solidFill>
                <a:latin typeface="微软雅黑" panose="020B0503020204020204" charset="-122"/>
                <a:ea typeface="微软雅黑" panose="020B0503020204020204" charset="-122"/>
              </a:rPr>
              <a:t>红</a:t>
            </a:r>
            <a:r>
              <a:rPr lang="zh-CN" altLang="en-US" sz="1000" dirty="0">
                <a:solidFill>
                  <a:schemeClr val="bg1"/>
                </a:solidFill>
                <a:latin typeface="微软雅黑" panose="020B0503020204020204" charset="-122"/>
                <a:ea typeface="微软雅黑" panose="020B0503020204020204" charset="-122"/>
              </a:rPr>
              <a:t>檀木属于中高档次的木材，其市场价格相对较高</a:t>
            </a:r>
            <a:r>
              <a:rPr lang="zh-CN" altLang="en-US" sz="1000" dirty="0" smtClean="0">
                <a:solidFill>
                  <a:schemeClr val="bg1"/>
                </a:solidFill>
                <a:latin typeface="微软雅黑" panose="020B0503020204020204" charset="-122"/>
                <a:ea typeface="微软雅黑" panose="020B0503020204020204" charset="-122"/>
              </a:rPr>
              <a:t>，</a:t>
            </a:r>
            <a:endParaRPr lang="en-US" altLang="zh-CN" sz="1000" dirty="0" smtClean="0">
              <a:solidFill>
                <a:schemeClr val="bg1"/>
              </a:solidFill>
              <a:latin typeface="微软雅黑" panose="020B0503020204020204" charset="-122"/>
              <a:ea typeface="微软雅黑" panose="020B0503020204020204" charset="-122"/>
            </a:endParaRPr>
          </a:p>
          <a:p>
            <a:r>
              <a:rPr lang="zh-CN" altLang="en-US" sz="1000" dirty="0" smtClean="0">
                <a:solidFill>
                  <a:schemeClr val="bg1"/>
                </a:solidFill>
                <a:latin typeface="微软雅黑" panose="020B0503020204020204" charset="-122"/>
                <a:ea typeface="微软雅黑" panose="020B0503020204020204" charset="-122"/>
              </a:rPr>
              <a:t>具有</a:t>
            </a:r>
            <a:r>
              <a:rPr lang="zh-CN" altLang="en-US" sz="1000" dirty="0">
                <a:solidFill>
                  <a:schemeClr val="bg1"/>
                </a:solidFill>
                <a:latin typeface="微软雅黑" panose="020B0503020204020204" charset="-122"/>
                <a:ea typeface="微软雅黑" panose="020B0503020204020204" charset="-122"/>
              </a:rPr>
              <a:t>较高的实用价值</a:t>
            </a:r>
            <a:r>
              <a:rPr lang="zh-CN" altLang="en-US" sz="1000" dirty="0" smtClean="0">
                <a:solidFill>
                  <a:schemeClr val="bg1"/>
                </a:solidFill>
                <a:latin typeface="微软雅黑" panose="020B0503020204020204" charset="-122"/>
                <a:ea typeface="微软雅黑" panose="020B0503020204020204" charset="-122"/>
              </a:rPr>
              <a:t>和美观效果。</a:t>
            </a:r>
            <a:endParaRPr lang="en-US" altLang="zh-CN" sz="1000" dirty="0" smtClean="0">
              <a:solidFill>
                <a:schemeClr val="bg1"/>
              </a:solidFill>
              <a:latin typeface="微软雅黑" panose="020B0503020204020204" charset="-122"/>
              <a:ea typeface="微软雅黑" panose="020B0503020204020204" charset="-122"/>
            </a:endParaRPr>
          </a:p>
          <a:p>
            <a:r>
              <a:rPr lang="en-US" altLang="zh-CN" sz="1000" dirty="0" smtClean="0">
                <a:solidFill>
                  <a:schemeClr val="bg1"/>
                </a:solidFill>
                <a:latin typeface="微软雅黑" panose="020B0503020204020204" charset="-122"/>
                <a:ea typeface="微软雅黑" panose="020B0503020204020204" charset="-122"/>
              </a:rPr>
              <a:t>2-</a:t>
            </a:r>
            <a:r>
              <a:rPr lang="zh-CN" altLang="en-US" sz="1000" dirty="0" smtClean="0">
                <a:solidFill>
                  <a:schemeClr val="bg1"/>
                </a:solidFill>
                <a:latin typeface="微软雅黑" panose="020B0503020204020204" charset="-122"/>
                <a:ea typeface="微软雅黑" panose="020B0503020204020204" charset="-122"/>
              </a:rPr>
              <a:t>红</a:t>
            </a:r>
            <a:r>
              <a:rPr lang="zh-CN" altLang="en-US" sz="1000" dirty="0">
                <a:solidFill>
                  <a:schemeClr val="bg1"/>
                </a:solidFill>
                <a:latin typeface="微软雅黑" panose="020B0503020204020204" charset="-122"/>
                <a:ea typeface="微软雅黑" panose="020B0503020204020204" charset="-122"/>
              </a:rPr>
              <a:t>檀木产自热带雨林地区，质地坚硬、纹理美观，具有较好的防腐性</a:t>
            </a:r>
            <a:r>
              <a:rPr lang="zh-CN" altLang="en-US" sz="1000" dirty="0" smtClean="0">
                <a:solidFill>
                  <a:schemeClr val="bg1"/>
                </a:solidFill>
                <a:latin typeface="微软雅黑" panose="020B0503020204020204" charset="-122"/>
                <a:ea typeface="微软雅黑" panose="020B0503020204020204" charset="-122"/>
              </a:rPr>
              <a:t>。</a:t>
            </a:r>
            <a:endParaRPr lang="en-US" altLang="zh-CN" sz="1000" dirty="0" smtClean="0">
              <a:solidFill>
                <a:schemeClr val="bg1"/>
              </a:solidFill>
              <a:latin typeface="微软雅黑" panose="020B0503020204020204" charset="-122"/>
              <a:ea typeface="微软雅黑" panose="020B0503020204020204" charset="-122"/>
            </a:endParaRPr>
          </a:p>
          <a:p>
            <a:r>
              <a:rPr lang="en-US" altLang="zh-CN" sz="1000" dirty="0" smtClean="0">
                <a:solidFill>
                  <a:schemeClr val="bg1"/>
                </a:solidFill>
                <a:latin typeface="微软雅黑" panose="020B0503020204020204" charset="-122"/>
                <a:ea typeface="微软雅黑" panose="020B0503020204020204" charset="-122"/>
              </a:rPr>
              <a:t>3-</a:t>
            </a:r>
            <a:r>
              <a:rPr lang="zh-CN" altLang="en-US" sz="1000" dirty="0" smtClean="0">
                <a:solidFill>
                  <a:schemeClr val="bg1"/>
                </a:solidFill>
                <a:latin typeface="微软雅黑" panose="020B0503020204020204" charset="-122"/>
                <a:ea typeface="微软雅黑" panose="020B0503020204020204" charset="-122"/>
              </a:rPr>
              <a:t>红</a:t>
            </a:r>
            <a:r>
              <a:rPr lang="zh-CN" altLang="en-US" sz="1000" dirty="0">
                <a:solidFill>
                  <a:schemeClr val="bg1"/>
                </a:solidFill>
                <a:latin typeface="微软雅黑" panose="020B0503020204020204" charset="-122"/>
                <a:ea typeface="微软雅黑" panose="020B0503020204020204" charset="-122"/>
              </a:rPr>
              <a:t>檀木在民间传说中具有驱邪避邪的作用，因此也常被用于制作工艺品、家具等，寓意吉祥如意</a:t>
            </a:r>
            <a:r>
              <a:rPr lang="zh-CN" altLang="en-US" sz="1000" dirty="0" smtClean="0">
                <a:solidFill>
                  <a:schemeClr val="bg1"/>
                </a:solidFill>
                <a:latin typeface="微软雅黑" panose="020B0503020204020204" charset="-122"/>
                <a:ea typeface="微软雅黑" panose="020B0503020204020204" charset="-122"/>
              </a:rPr>
              <a:t>。</a:t>
            </a:r>
            <a:endParaRPr lang="en-US" altLang="zh-CN" sz="1000" dirty="0" smtClean="0">
              <a:solidFill>
                <a:schemeClr val="bg1"/>
              </a:solidFill>
              <a:latin typeface="微软雅黑" panose="020B0503020204020204" charset="-122"/>
              <a:ea typeface="微软雅黑" panose="020B0503020204020204" charset="-122"/>
            </a:endParaRPr>
          </a:p>
          <a:p>
            <a:r>
              <a:rPr lang="en-US" altLang="zh-CN" sz="1000" dirty="0" smtClean="0">
                <a:solidFill>
                  <a:schemeClr val="bg1"/>
                </a:solidFill>
                <a:latin typeface="微软雅黑" panose="020B0503020204020204" charset="-122"/>
                <a:ea typeface="微软雅黑" panose="020B0503020204020204" charset="-122"/>
              </a:rPr>
              <a:t>4-</a:t>
            </a:r>
            <a:r>
              <a:rPr lang="zh-CN" altLang="en-US" sz="1000" dirty="0" smtClean="0">
                <a:solidFill>
                  <a:schemeClr val="bg1"/>
                </a:solidFill>
                <a:latin typeface="微软雅黑" panose="020B0503020204020204" charset="-122"/>
                <a:ea typeface="微软雅黑" panose="020B0503020204020204" charset="-122"/>
              </a:rPr>
              <a:t>从</a:t>
            </a:r>
            <a:r>
              <a:rPr lang="zh-CN" altLang="en-US" sz="1000" dirty="0">
                <a:solidFill>
                  <a:schemeClr val="bg1"/>
                </a:solidFill>
                <a:latin typeface="微软雅黑" panose="020B0503020204020204" charset="-122"/>
                <a:ea typeface="微软雅黑" panose="020B0503020204020204" charset="-122"/>
              </a:rPr>
              <a:t>使用效果来看，红檀木的实用性</a:t>
            </a:r>
            <a:r>
              <a:rPr lang="zh-CN" altLang="en-US" sz="1000" dirty="0" smtClean="0">
                <a:solidFill>
                  <a:schemeClr val="bg1"/>
                </a:solidFill>
                <a:latin typeface="微软雅黑" panose="020B0503020204020204" charset="-122"/>
                <a:ea typeface="微软雅黑" panose="020B0503020204020204" charset="-122"/>
              </a:rPr>
              <a:t>较强。</a:t>
            </a:r>
            <a:r>
              <a:rPr lang="zh-CN" altLang="en-US" sz="1000" dirty="0">
                <a:solidFill>
                  <a:schemeClr val="bg1"/>
                </a:solidFill>
                <a:latin typeface="微软雅黑" panose="020B0503020204020204" charset="-122"/>
                <a:ea typeface="微软雅黑" panose="020B0503020204020204" charset="-122"/>
              </a:rPr>
              <a:t>其表面光滑、触感舒适，且具有一定的耐磨、耐腐蚀性能，适合于</a:t>
            </a:r>
            <a:r>
              <a:rPr lang="zh-CN" altLang="en-US" sz="1000" dirty="0" smtClean="0">
                <a:solidFill>
                  <a:schemeClr val="bg1"/>
                </a:solidFill>
                <a:latin typeface="微软雅黑" panose="020B0503020204020204" charset="-122"/>
                <a:ea typeface="微软雅黑" panose="020B0503020204020204" charset="-122"/>
              </a:rPr>
              <a:t>家宴使用。</a:t>
            </a:r>
            <a:endParaRPr lang="en-US" altLang="zh-CN" sz="1000" dirty="0" smtClean="0">
              <a:solidFill>
                <a:schemeClr val="bg1"/>
              </a:solidFill>
              <a:latin typeface="微软雅黑" panose="020B0503020204020204" charset="-122"/>
              <a:ea typeface="微软雅黑" panose="020B0503020204020204" charset="-122"/>
            </a:endParaRPr>
          </a:p>
          <a:p>
            <a:r>
              <a:rPr lang="en-US" altLang="zh-CN" sz="1000" dirty="0" smtClean="0">
                <a:solidFill>
                  <a:schemeClr val="bg1"/>
                </a:solidFill>
                <a:latin typeface="微软雅黑" panose="020B0503020204020204" charset="-122"/>
                <a:ea typeface="微软雅黑" panose="020B0503020204020204" charset="-122"/>
              </a:rPr>
              <a:t>5-</a:t>
            </a:r>
            <a:r>
              <a:rPr lang="zh-CN" altLang="en-US" sz="1000" dirty="0" smtClean="0">
                <a:solidFill>
                  <a:schemeClr val="bg1"/>
                </a:solidFill>
                <a:latin typeface="微软雅黑" panose="020B0503020204020204" charset="-122"/>
                <a:ea typeface="微软雅黑" panose="020B0503020204020204" charset="-122"/>
              </a:rPr>
              <a:t>红</a:t>
            </a:r>
            <a:r>
              <a:rPr lang="zh-CN" altLang="en-US" sz="1000" dirty="0">
                <a:solidFill>
                  <a:schemeClr val="bg1"/>
                </a:solidFill>
                <a:latin typeface="微软雅黑" panose="020B0503020204020204" charset="-122"/>
                <a:ea typeface="微软雅黑" panose="020B0503020204020204" charset="-122"/>
              </a:rPr>
              <a:t>檀木的装饰效果也非常出色，其美丽的纹理和色泽</a:t>
            </a:r>
            <a:r>
              <a:rPr lang="zh-CN" altLang="en-US" sz="1000" dirty="0" smtClean="0">
                <a:solidFill>
                  <a:schemeClr val="bg1"/>
                </a:solidFill>
                <a:latin typeface="微软雅黑" panose="020B0503020204020204" charset="-122"/>
                <a:ea typeface="微软雅黑" panose="020B0503020204020204" charset="-122"/>
              </a:rPr>
              <a:t>能够家宴环境</a:t>
            </a:r>
            <a:r>
              <a:rPr lang="zh-CN" altLang="en-US" sz="1000" dirty="0">
                <a:solidFill>
                  <a:schemeClr val="bg1"/>
                </a:solidFill>
                <a:latin typeface="微软雅黑" panose="020B0503020204020204" charset="-122"/>
                <a:ea typeface="微软雅黑" panose="020B0503020204020204" charset="-122"/>
              </a:rPr>
              <a:t>增添一份高雅和温馨</a:t>
            </a:r>
            <a:r>
              <a:rPr lang="zh-CN" altLang="en-US" sz="1000" dirty="0">
                <a:solidFill>
                  <a:schemeClr val="bg1"/>
                </a:solidFill>
              </a:rPr>
              <a:t>。</a:t>
            </a:r>
            <a:endParaRPr lang="zh-CN" altLang="en-US" sz="1000" dirty="0">
              <a:solidFill>
                <a:schemeClr val="bg1"/>
              </a:solidFill>
            </a:endParaRPr>
          </a:p>
        </p:txBody>
      </p:sp>
      <p:pic>
        <p:nvPicPr>
          <p:cNvPr id="2" name="图片 1"/>
          <p:cNvPicPr>
            <a:picLocks noChangeAspect="1"/>
          </p:cNvPicPr>
          <p:nvPr/>
        </p:nvPicPr>
        <p:blipFill>
          <a:blip r:embed="rId5"/>
          <a:stretch>
            <a:fillRect/>
          </a:stretch>
        </p:blipFill>
        <p:spPr>
          <a:xfrm>
            <a:off x="5929873" y="-22534"/>
            <a:ext cx="4509528" cy="5781984"/>
          </a:xfrm>
          <a:prstGeom prst="rect">
            <a:avLst/>
          </a:prstGeom>
        </p:spPr>
      </p:pic>
    </p:spTree>
    <p:custDataLst>
      <p:tags r:id="rId6"/>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6875076" y="373409"/>
            <a:ext cx="3392109" cy="4911377"/>
          </a:xfrm>
          <a:prstGeom prst="rect">
            <a:avLst/>
          </a:prstGeom>
        </p:spPr>
      </p:pic>
      <p:sp>
        <p:nvSpPr>
          <p:cNvPr id="15" name="文本框 14"/>
          <p:cNvSpPr txBox="1"/>
          <p:nvPr/>
        </p:nvSpPr>
        <p:spPr>
          <a:xfrm>
            <a:off x="8115617" y="766445"/>
            <a:ext cx="1998980" cy="3847207"/>
          </a:xfrm>
          <a:prstGeom prst="rect">
            <a:avLst/>
          </a:prstGeom>
          <a:noFill/>
        </p:spPr>
        <p:txBody>
          <a:bodyPr wrap="square" rtlCol="0">
            <a:spAutoFit/>
          </a:bodyPr>
          <a:lstStyle/>
          <a:p>
            <a:pPr algn="dist"/>
            <a:r>
              <a:rPr lang="zh-CN" altLang="en-US" sz="2000" b="1" dirty="0">
                <a:solidFill>
                  <a:schemeClr val="bg1"/>
                </a:solidFill>
                <a:latin typeface="微软雅黑" panose="020B0503020204020204" charset="-122"/>
                <a:ea typeface="微软雅黑" panose="020B0503020204020204" charset="-122"/>
              </a:rPr>
              <a:t>产品细节展示</a:t>
            </a:r>
            <a:endParaRPr lang="zh-CN" altLang="en-US" sz="2000" b="1" dirty="0">
              <a:solidFill>
                <a:schemeClr val="bg1"/>
              </a:solidFill>
              <a:latin typeface="微软雅黑" panose="020B0503020204020204" charset="-122"/>
              <a:ea typeface="微软雅黑" panose="020B0503020204020204" charset="-122"/>
            </a:endParaRPr>
          </a:p>
          <a:p>
            <a:pPr algn="dist"/>
            <a:endParaRPr lang="zh-CN" altLang="en-US" sz="2000" b="1" dirty="0">
              <a:solidFill>
                <a:schemeClr val="bg1"/>
              </a:solidFill>
              <a:latin typeface="微软雅黑" panose="020B0503020204020204" charset="-122"/>
              <a:ea typeface="微软雅黑" panose="020B0503020204020204" charset="-122"/>
            </a:endParaRPr>
          </a:p>
          <a:p>
            <a:pPr algn="dist"/>
            <a:r>
              <a:rPr lang="zh-CN" altLang="en-US" sz="1200" b="1" dirty="0">
                <a:solidFill>
                  <a:schemeClr val="bg1"/>
                </a:solidFill>
                <a:latin typeface="微软雅黑" panose="020B0503020204020204" charset="-122"/>
                <a:ea typeface="微软雅黑" panose="020B0503020204020204" charset="-122"/>
              </a:rPr>
              <a:t>纯铜镀真金筷头精工制造</a:t>
            </a:r>
            <a:r>
              <a:rPr lang="en-US" altLang="zh-CN" sz="1200" b="1" dirty="0">
                <a:solidFill>
                  <a:schemeClr val="bg1"/>
                </a:solidFill>
                <a:latin typeface="微软雅黑" panose="020B0503020204020204" charset="-122"/>
                <a:ea typeface="微软雅黑" panose="020B0503020204020204" charset="-122"/>
              </a:rPr>
              <a:t>  </a:t>
            </a:r>
            <a:endParaRPr lang="en-US" altLang="zh-CN" sz="1200" b="1" dirty="0">
              <a:solidFill>
                <a:schemeClr val="bg1"/>
              </a:solidFill>
              <a:latin typeface="微软雅黑" panose="020B0503020204020204" charset="-122"/>
              <a:ea typeface="微软雅黑" panose="020B0503020204020204" charset="-122"/>
            </a:endParaRPr>
          </a:p>
          <a:p>
            <a:pPr algn="dist"/>
            <a:endParaRPr lang="zh-CN" altLang="en-US" sz="1200" b="1" dirty="0">
              <a:solidFill>
                <a:schemeClr val="bg1"/>
              </a:solidFill>
              <a:latin typeface="微软雅黑" panose="020B0503020204020204" charset="-122"/>
              <a:ea typeface="微软雅黑" panose="020B0503020204020204" charset="-122"/>
            </a:endParaRPr>
          </a:p>
          <a:p>
            <a:pPr algn="dist"/>
            <a:r>
              <a:rPr lang="zh-CN" altLang="en-US" sz="1200" b="1" dirty="0">
                <a:solidFill>
                  <a:schemeClr val="bg1"/>
                </a:solidFill>
                <a:latin typeface="微软雅黑" panose="020B0503020204020204" charset="-122"/>
                <a:ea typeface="微软雅黑" panose="020B0503020204020204" charset="-122"/>
              </a:rPr>
              <a:t>极致之选</a:t>
            </a:r>
            <a:endParaRPr lang="zh-CN" altLang="en-US" sz="1200" b="1" dirty="0">
              <a:solidFill>
                <a:schemeClr val="bg1"/>
              </a:solidFill>
              <a:latin typeface="微软雅黑" panose="020B0503020204020204" charset="-122"/>
              <a:ea typeface="微软雅黑" panose="020B0503020204020204" charset="-122"/>
            </a:endParaRPr>
          </a:p>
          <a:p>
            <a:pPr algn="dist"/>
            <a:endParaRPr lang="zh-CN" altLang="en-US" sz="1200" b="1" dirty="0">
              <a:solidFill>
                <a:schemeClr val="bg1"/>
              </a:solidFill>
              <a:latin typeface="微软雅黑" panose="020B0503020204020204" charset="-122"/>
              <a:ea typeface="微软雅黑" panose="020B0503020204020204" charset="-122"/>
            </a:endParaRPr>
          </a:p>
          <a:p>
            <a:pPr algn="dist"/>
            <a:r>
              <a:rPr lang="zh-CN" altLang="en-US" b="1" dirty="0">
                <a:solidFill>
                  <a:schemeClr val="bg1"/>
                </a:solidFill>
                <a:latin typeface="微软雅黑" panose="020B0503020204020204" charset="-122"/>
                <a:ea typeface="微软雅黑" panose="020B0503020204020204" charset="-122"/>
              </a:rPr>
              <a:t>核心卖点</a:t>
            </a:r>
            <a:endParaRPr lang="zh-CN" altLang="en-US" b="1" dirty="0">
              <a:solidFill>
                <a:schemeClr val="bg1"/>
              </a:solidFill>
              <a:latin typeface="微软雅黑" panose="020B0503020204020204" charset="-122"/>
              <a:ea typeface="微软雅黑" panose="020B0503020204020204" charset="-122"/>
            </a:endParaRPr>
          </a:p>
          <a:p>
            <a:pPr algn="dist"/>
            <a:endParaRPr lang="zh-CN" altLang="en-US" sz="1200" b="1" dirty="0">
              <a:solidFill>
                <a:schemeClr val="bg1"/>
              </a:solidFill>
              <a:latin typeface="微软雅黑" panose="020B0503020204020204" charset="-122"/>
              <a:ea typeface="微软雅黑" panose="020B0503020204020204" charset="-122"/>
            </a:endParaRPr>
          </a:p>
          <a:p>
            <a:pPr algn="dist"/>
            <a:r>
              <a:rPr lang="en-US" altLang="zh-CN" sz="1000" b="1" dirty="0" smtClean="0">
                <a:solidFill>
                  <a:schemeClr val="bg1"/>
                </a:solidFill>
                <a:latin typeface="微软雅黑" panose="020B0503020204020204" charset="-122"/>
                <a:ea typeface="微软雅黑" panose="020B0503020204020204" charset="-122"/>
              </a:rPr>
              <a:t>1</a:t>
            </a:r>
            <a:r>
              <a:rPr lang="en-US" altLang="zh-CN" b="1" dirty="0" smtClean="0">
                <a:solidFill>
                  <a:schemeClr val="bg1"/>
                </a:solidFill>
                <a:latin typeface="微软雅黑" panose="020B0503020204020204" charset="-122"/>
                <a:ea typeface="微软雅黑" panose="020B0503020204020204" charset="-122"/>
              </a:rPr>
              <a:t>-</a:t>
            </a:r>
            <a:r>
              <a:rPr lang="en-US" altLang="zh-CN" sz="1200" b="1" dirty="0" smtClean="0">
                <a:solidFill>
                  <a:schemeClr val="bg1"/>
                </a:solidFill>
                <a:latin typeface="微软雅黑" panose="020B0503020204020204" charset="-122"/>
                <a:ea typeface="微软雅黑" panose="020B0503020204020204" charset="-122"/>
              </a:rPr>
              <a:t>12</a:t>
            </a:r>
            <a:r>
              <a:rPr lang="zh-CN" altLang="en-US" sz="1200" b="1" dirty="0" smtClean="0">
                <a:solidFill>
                  <a:schemeClr val="bg1"/>
                </a:solidFill>
                <a:latin typeface="微软雅黑" panose="020B0503020204020204" charset="-122"/>
                <a:ea typeface="微软雅黑" panose="020B0503020204020204" charset="-122"/>
              </a:rPr>
              <a:t>双</a:t>
            </a:r>
            <a:r>
              <a:rPr lang="zh-CN" altLang="en-US" sz="1200" b="1" dirty="0">
                <a:solidFill>
                  <a:schemeClr val="bg1"/>
                </a:solidFill>
                <a:latin typeface="微软雅黑" panose="020B0503020204020204" charset="-122"/>
                <a:ea typeface="微软雅黑" panose="020B0503020204020204" charset="-122"/>
              </a:rPr>
              <a:t>足够正常家宴使用</a:t>
            </a:r>
            <a:r>
              <a:rPr lang="en-US" altLang="zh-CN" sz="1200" b="1" dirty="0">
                <a:solidFill>
                  <a:schemeClr val="bg1"/>
                </a:solidFill>
                <a:latin typeface="微软雅黑" panose="020B0503020204020204" charset="-122"/>
                <a:ea typeface="微软雅黑" panose="020B0503020204020204" charset="-122"/>
              </a:rPr>
              <a:t> </a:t>
            </a:r>
            <a:r>
              <a:rPr lang="zh-CN" altLang="en-US" sz="1200" b="1" dirty="0">
                <a:solidFill>
                  <a:schemeClr val="bg1"/>
                </a:solidFill>
                <a:latin typeface="微软雅黑" panose="020B0503020204020204" charset="-122"/>
                <a:ea typeface="微软雅黑" panose="020B0503020204020204" charset="-122"/>
              </a:rPr>
              <a:t>性价比超值</a:t>
            </a:r>
            <a:endParaRPr lang="zh-CN" altLang="en-US" sz="1200" b="1" dirty="0">
              <a:solidFill>
                <a:schemeClr val="bg1"/>
              </a:solidFill>
              <a:latin typeface="微软雅黑" panose="020B0503020204020204" charset="-122"/>
              <a:ea typeface="微软雅黑" panose="020B0503020204020204" charset="-122"/>
            </a:endParaRPr>
          </a:p>
          <a:p>
            <a:pPr algn="dist"/>
            <a:endParaRPr lang="zh-CN" altLang="en-US" sz="1200" b="1" dirty="0">
              <a:solidFill>
                <a:schemeClr val="bg1"/>
              </a:solidFill>
              <a:latin typeface="微软雅黑" panose="020B0503020204020204" charset="-122"/>
              <a:ea typeface="微软雅黑" panose="020B0503020204020204" charset="-122"/>
            </a:endParaRPr>
          </a:p>
          <a:p>
            <a:pPr algn="dist"/>
            <a:r>
              <a:rPr lang="en-US" altLang="zh-CN" sz="1200" b="1" dirty="0">
                <a:solidFill>
                  <a:schemeClr val="bg1"/>
                </a:solidFill>
                <a:latin typeface="微软雅黑" panose="020B0503020204020204" charset="-122"/>
                <a:ea typeface="微软雅黑" panose="020B0503020204020204" charset="-122"/>
              </a:rPr>
              <a:t>2-</a:t>
            </a:r>
            <a:r>
              <a:rPr lang="zh-CN" altLang="en-US" sz="1200" b="1" dirty="0">
                <a:solidFill>
                  <a:schemeClr val="bg1"/>
                </a:solidFill>
                <a:latin typeface="微软雅黑" panose="020B0503020204020204" charset="-122"/>
                <a:ea typeface="微软雅黑" panose="020B0503020204020204" charset="-122"/>
              </a:rPr>
              <a:t>红</a:t>
            </a:r>
            <a:r>
              <a:rPr lang="zh-CN" altLang="en-US" sz="1200" b="1" dirty="0" smtClean="0">
                <a:solidFill>
                  <a:schemeClr val="bg1"/>
                </a:solidFill>
                <a:latin typeface="微软雅黑" panose="020B0503020204020204" charset="-122"/>
                <a:ea typeface="微软雅黑" panose="020B0503020204020204" charset="-122"/>
              </a:rPr>
              <a:t>檀木珍贵</a:t>
            </a:r>
            <a:r>
              <a:rPr lang="zh-CN" altLang="en-US" sz="1200" b="1" dirty="0">
                <a:solidFill>
                  <a:schemeClr val="bg1"/>
                </a:solidFill>
                <a:latin typeface="微软雅黑" panose="020B0503020204020204" charset="-122"/>
                <a:ea typeface="微软雅黑" panose="020B0503020204020204" charset="-122"/>
              </a:rPr>
              <a:t>木材并且通过国家质量认证安全放心</a:t>
            </a:r>
            <a:endParaRPr lang="zh-CN" altLang="en-US" sz="1200" b="1" dirty="0">
              <a:solidFill>
                <a:schemeClr val="bg1"/>
              </a:solidFill>
              <a:latin typeface="微软雅黑" panose="020B0503020204020204" charset="-122"/>
              <a:ea typeface="微软雅黑" panose="020B0503020204020204" charset="-122"/>
            </a:endParaRPr>
          </a:p>
          <a:p>
            <a:pPr algn="dist"/>
            <a:endParaRPr lang="zh-CN" altLang="en-US" sz="1200" b="1" dirty="0">
              <a:solidFill>
                <a:schemeClr val="bg1"/>
              </a:solidFill>
              <a:latin typeface="微软雅黑" panose="020B0503020204020204" charset="-122"/>
              <a:ea typeface="微软雅黑" panose="020B0503020204020204" charset="-122"/>
            </a:endParaRPr>
          </a:p>
          <a:p>
            <a:pPr algn="dist"/>
            <a:r>
              <a:rPr lang="en-US" altLang="zh-CN" sz="1200" b="1" dirty="0">
                <a:solidFill>
                  <a:schemeClr val="bg1"/>
                </a:solidFill>
                <a:latin typeface="微软雅黑" panose="020B0503020204020204" charset="-122"/>
                <a:ea typeface="微软雅黑" panose="020B0503020204020204" charset="-122"/>
              </a:rPr>
              <a:t>3-</a:t>
            </a:r>
            <a:r>
              <a:rPr lang="zh-CN" altLang="en-US" sz="1200" b="1" dirty="0">
                <a:solidFill>
                  <a:schemeClr val="bg1"/>
                </a:solidFill>
                <a:latin typeface="微软雅黑" panose="020B0503020204020204" charset="-122"/>
                <a:ea typeface="微软雅黑" panose="020B0503020204020204" charset="-122"/>
              </a:rPr>
              <a:t>赠送红木筷体现对客户的贴心关爱希望客人可以认真生活多和爱的人在一起吃饭</a:t>
            </a:r>
            <a:endParaRPr lang="zh-CN" altLang="en-US" sz="1200" b="1" dirty="0">
              <a:solidFill>
                <a:schemeClr val="bg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2"/>
          <a:stretch>
            <a:fillRect/>
          </a:stretch>
        </p:blipFill>
        <p:spPr>
          <a:xfrm>
            <a:off x="208440" y="373410"/>
            <a:ext cx="3439636" cy="4911377"/>
          </a:xfrm>
          <a:prstGeom prst="rect">
            <a:avLst/>
          </a:prstGeom>
        </p:spPr>
      </p:pic>
      <p:pic>
        <p:nvPicPr>
          <p:cNvPr id="7" name="图片 6"/>
          <p:cNvPicPr>
            <a:picLocks noChangeAspect="1"/>
          </p:cNvPicPr>
          <p:nvPr/>
        </p:nvPicPr>
        <p:blipFill>
          <a:blip r:embed="rId3"/>
          <a:stretch>
            <a:fillRect/>
          </a:stretch>
        </p:blipFill>
        <p:spPr>
          <a:xfrm>
            <a:off x="3648076" y="373409"/>
            <a:ext cx="3466190" cy="4911377"/>
          </a:xfrm>
          <a:prstGeom prst="rect">
            <a:avLst/>
          </a:prstGeom>
        </p:spPr>
      </p:pic>
      <p:sp>
        <p:nvSpPr>
          <p:cNvPr id="8" name="标题 1"/>
          <p:cNvSpPr>
            <a:spLocks noGrp="1"/>
          </p:cNvSpPr>
          <p:nvPr>
            <p:custDataLst>
              <p:tags r:id="rId4"/>
            </p:custDataLst>
          </p:nvPr>
        </p:nvSpPr>
        <p:spPr>
          <a:xfrm>
            <a:off x="425937" y="896293"/>
            <a:ext cx="3901619" cy="1926393"/>
          </a:xfrm>
          <a:prstGeom prst="rect">
            <a:avLst/>
          </a:prstGeom>
        </p:spPr>
        <p:txBody>
          <a:bodyPr vert="horz" lIns="91440" tIns="45720" rIns="91440" bIns="45720" rtlCol="0" anchor="ctr"/>
          <a:lstStyle>
            <a:lvl1pPr algn="l" defTabSz="767715" rtl="0" eaLnBrk="1" latinLnBrk="0" hangingPunct="1">
              <a:lnSpc>
                <a:spcPct val="90000"/>
              </a:lnSpc>
              <a:spcBef>
                <a:spcPct val="0"/>
              </a:spcBef>
              <a:buNone/>
              <a:defRPr sz="3695" kern="1200">
                <a:solidFill>
                  <a:schemeClr val="tx1"/>
                </a:solidFill>
                <a:latin typeface="+mj-lt"/>
                <a:ea typeface="+mj-ea"/>
                <a:cs typeface="+mj-cs"/>
              </a:defRPr>
            </a:lvl1pPr>
          </a:lstStyle>
          <a:p>
            <a:pPr>
              <a:lnSpc>
                <a:spcPct val="90000"/>
              </a:lnSpc>
            </a:pPr>
            <a:r>
              <a:rPr lang="zh-CN" altLang="en-US" sz="1600" b="1" dirty="0" smtClean="0">
                <a:solidFill>
                  <a:srgbClr val="F29C63"/>
                </a:solidFill>
                <a:latin typeface="微软雅黑" panose="020B0503020204020204" charset="-122"/>
                <a:ea typeface="微软雅黑" panose="020B0503020204020204" charset="-122"/>
              </a:rPr>
              <a:t>无论相隔多远</a:t>
            </a: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endParaRPr lang="en-US" altLang="zh-CN" sz="1600" b="1" dirty="0">
              <a:solidFill>
                <a:srgbClr val="F29C63"/>
              </a:solidFill>
              <a:latin typeface="微软雅黑" panose="020B0503020204020204" charset="-122"/>
              <a:ea typeface="微软雅黑" panose="020B0503020204020204" charset="-122"/>
            </a:endParaRPr>
          </a:p>
          <a:p>
            <a:pPr>
              <a:lnSpc>
                <a:spcPct val="90000"/>
              </a:lnSpc>
            </a:pPr>
            <a:r>
              <a:rPr lang="zh-CN" altLang="en-US" sz="1600" b="1" dirty="0" smtClean="0">
                <a:solidFill>
                  <a:srgbClr val="F29C63"/>
                </a:solidFill>
                <a:latin typeface="微软雅黑" panose="020B0503020204020204" charset="-122"/>
                <a:ea typeface="微软雅黑" panose="020B0503020204020204" charset="-122"/>
              </a:rPr>
              <a:t>家宴 </a:t>
            </a: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r>
              <a:rPr lang="en-US" altLang="zh-CN" sz="1600" b="1" dirty="0" smtClean="0">
                <a:solidFill>
                  <a:srgbClr val="F29C63"/>
                </a:solidFill>
                <a:latin typeface="微软雅黑" panose="020B0503020204020204" charset="-122"/>
                <a:ea typeface="微软雅黑" panose="020B0503020204020204" charset="-122"/>
              </a:rPr>
              <a:t>–</a:t>
            </a: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r>
              <a:rPr lang="zh-CN" altLang="en-US" sz="1600" b="1" dirty="0" smtClean="0">
                <a:solidFill>
                  <a:srgbClr val="F29C63"/>
                </a:solidFill>
                <a:latin typeface="微软雅黑" panose="020B0503020204020204" charset="-122"/>
                <a:ea typeface="微软雅黑" panose="020B0503020204020204" charset="-122"/>
              </a:rPr>
              <a:t>总让隔阂在一碗一筷之间</a:t>
            </a: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r>
              <a:rPr lang="zh-CN" altLang="en-US" sz="1600" b="1" dirty="0" smtClean="0">
                <a:solidFill>
                  <a:srgbClr val="F29C63"/>
                </a:solidFill>
                <a:latin typeface="微软雅黑" panose="020B0503020204020204" charset="-122"/>
                <a:ea typeface="微软雅黑" panose="020B0503020204020204" charset="-122"/>
              </a:rPr>
              <a:t>逐渐相融</a:t>
            </a: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r>
              <a:rPr lang="en-US" altLang="zh-CN" sz="1600" b="1" dirty="0">
                <a:solidFill>
                  <a:srgbClr val="F29C63"/>
                </a:solidFill>
                <a:latin typeface="微软雅黑" panose="020B0503020204020204" charset="-122"/>
                <a:ea typeface="微软雅黑" panose="020B0503020204020204" charset="-122"/>
              </a:rPr>
              <a:t>-</a:t>
            </a: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r>
              <a:rPr lang="zh-CN" altLang="en-US" sz="1600" b="1" dirty="0" smtClean="0">
                <a:solidFill>
                  <a:srgbClr val="F29C63"/>
                </a:solidFill>
                <a:latin typeface="微软雅黑" panose="020B0503020204020204" charset="-122"/>
                <a:ea typeface="微软雅黑" panose="020B0503020204020204" charset="-122"/>
              </a:rPr>
              <a:t>人聚在一起才是焰火的生活</a:t>
            </a: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endParaRPr lang="en-US" altLang="zh-CN" sz="1600" b="1" dirty="0">
              <a:solidFill>
                <a:srgbClr val="F29C63"/>
              </a:solidFill>
              <a:latin typeface="微软雅黑" panose="020B0503020204020204" charset="-122"/>
              <a:ea typeface="微软雅黑" panose="020B0503020204020204" charset="-122"/>
            </a:endParaRPr>
          </a:p>
          <a:p>
            <a:pPr>
              <a:lnSpc>
                <a:spcPct val="90000"/>
              </a:lnSpc>
            </a:pP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endParaRPr lang="en-US" altLang="zh-CN" sz="1600" b="1" dirty="0">
              <a:solidFill>
                <a:srgbClr val="F29C63"/>
              </a:solidFill>
              <a:latin typeface="微软雅黑" panose="020B0503020204020204" charset="-122"/>
              <a:ea typeface="微软雅黑" panose="020B0503020204020204" charset="-122"/>
            </a:endParaRPr>
          </a:p>
          <a:p>
            <a:pPr>
              <a:lnSpc>
                <a:spcPct val="90000"/>
              </a:lnSpc>
            </a:pPr>
            <a:endParaRPr lang="en-US" altLang="zh-CN" sz="1600" b="1" dirty="0" smtClean="0">
              <a:solidFill>
                <a:srgbClr val="F29C63"/>
              </a:solidFill>
              <a:latin typeface="微软雅黑" panose="020B0503020204020204" charset="-122"/>
              <a:ea typeface="微软雅黑" panose="020B0503020204020204" charset="-122"/>
            </a:endParaRPr>
          </a:p>
          <a:p>
            <a:pPr>
              <a:lnSpc>
                <a:spcPct val="90000"/>
              </a:lnSpc>
            </a:pPr>
            <a:endParaRPr lang="en-US" altLang="zh-CN" sz="1600" b="1" dirty="0" smtClean="0">
              <a:solidFill>
                <a:srgbClr val="F29C63"/>
              </a:solidFill>
              <a:latin typeface="微软雅黑" panose="020B0503020204020204" charset="-122"/>
              <a:ea typeface="微软雅黑"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780145" y="587412"/>
            <a:ext cx="2282956" cy="923330"/>
          </a:xfrm>
          <a:prstGeom prst="rect">
            <a:avLst/>
          </a:prstGeom>
          <a:noFill/>
        </p:spPr>
        <p:txBody>
          <a:bodyPr wrap="square" rtlCol="0">
            <a:spAutoFit/>
          </a:bodyPr>
          <a:lstStyle/>
          <a:p>
            <a:r>
              <a:rPr lang="zh-CN" altLang="en-US" sz="5400" b="1" dirty="0" smtClean="0">
                <a:solidFill>
                  <a:srgbClr val="FF0000"/>
                </a:solidFill>
                <a:latin typeface="微软雅黑" panose="020B0503020204020204" charset="-122"/>
                <a:ea typeface="微软雅黑" panose="020B0503020204020204" charset="-122"/>
                <a:cs typeface="微软雅黑" panose="020B0503020204020204" charset="-122"/>
              </a:rPr>
              <a:t>宴</a:t>
            </a:r>
            <a:r>
              <a:rPr lang="en-US" altLang="zh-CN" sz="3200" b="1" dirty="0" smtClean="0">
                <a:solidFill>
                  <a:srgbClr val="FF0000"/>
                </a:solidFill>
                <a:latin typeface="微软雅黑" panose="020B0503020204020204" charset="-122"/>
                <a:ea typeface="微软雅黑" panose="020B0503020204020204" charset="-122"/>
                <a:cs typeface="微软雅黑" panose="020B0503020204020204" charset="-122"/>
              </a:rPr>
              <a:t>10</a:t>
            </a:r>
            <a:r>
              <a:rPr lang="zh-CN" altLang="en-US" sz="3200" b="1" dirty="0" smtClean="0">
                <a:solidFill>
                  <a:srgbClr val="FF0000"/>
                </a:solidFill>
                <a:latin typeface="微软雅黑" panose="020B0503020204020204" charset="-122"/>
                <a:ea typeface="微软雅黑" panose="020B0503020204020204" charset="-122"/>
                <a:cs typeface="微软雅黑" panose="020B0503020204020204" charset="-122"/>
              </a:rPr>
              <a:t>双</a:t>
            </a:r>
            <a:r>
              <a:rPr lang="zh-CN" altLang="en-US" sz="3200" b="1" dirty="0" smtClean="0">
                <a:solidFill>
                  <a:srgbClr val="FF0000"/>
                </a:solidFill>
                <a:latin typeface="微软雅黑" panose="020B0503020204020204" charset="-122"/>
                <a:ea typeface="微软雅黑" panose="020B0503020204020204" charset="-122"/>
                <a:cs typeface="微软雅黑" panose="020B0503020204020204" charset="-122"/>
              </a:rPr>
              <a:t>装</a:t>
            </a:r>
            <a:endParaRPr lang="zh-CN" altLang="en-US" sz="32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7857263" y="1754302"/>
            <a:ext cx="1771015" cy="3476625"/>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红檀木筷</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x10</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黄铜镀真金  红檀木  </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红檀木筷</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   250*7*7mm</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包装         </a:t>
            </a:r>
            <a:r>
              <a:rPr 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278*278*52</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大宴</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私人专属红木筷</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生日赠送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 </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会议活动礼赠</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私人随手礼</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企业拜访答谢礼</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高端木材尽显档次</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私人专属定制更显用心</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298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126</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以上报价含税，不含运费</a:t>
            </a:r>
            <a:endParaRPr lang="zh-CN" altLang="en-US" sz="1000" i="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409452" y="668462"/>
            <a:ext cx="6993883" cy="469034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3273166" y="-1"/>
            <a:ext cx="7166234" cy="5763187"/>
          </a:xfrm>
          <a:prstGeom prst="rect">
            <a:avLst/>
          </a:prstGeom>
        </p:spPr>
      </p:pic>
      <p:pic>
        <p:nvPicPr>
          <p:cNvPr id="6" name="图片 5"/>
          <p:cNvPicPr>
            <a:picLocks noChangeAspect="1"/>
          </p:cNvPicPr>
          <p:nvPr/>
        </p:nvPicPr>
        <p:blipFill>
          <a:blip r:embed="rId2"/>
          <a:stretch>
            <a:fillRect/>
          </a:stretch>
        </p:blipFill>
        <p:spPr>
          <a:xfrm>
            <a:off x="-1" y="0"/>
            <a:ext cx="3360145" cy="5759450"/>
          </a:xfrm>
          <a:prstGeom prst="rect">
            <a:avLst/>
          </a:prstGeom>
        </p:spPr>
      </p:pic>
      <p:sp>
        <p:nvSpPr>
          <p:cNvPr id="9" name="标题 1"/>
          <p:cNvSpPr>
            <a:spLocks noGrp="1"/>
          </p:cNvSpPr>
          <p:nvPr>
            <p:ph type="title"/>
          </p:nvPr>
        </p:nvSpPr>
        <p:spPr>
          <a:xfrm>
            <a:off x="242371" y="5112522"/>
            <a:ext cx="9943569" cy="535475"/>
          </a:xfrm>
        </p:spPr>
        <p:txBody>
          <a:bodyPr>
            <a:normAutofit/>
          </a:bodyPr>
          <a:lstStyle/>
          <a:p>
            <a:pPr algn="dist"/>
            <a:r>
              <a:rPr lang="zh-CN" altLang="en-US" sz="1800" b="1" dirty="0" smtClean="0">
                <a:solidFill>
                  <a:srgbClr val="F29C63"/>
                </a:solidFill>
              </a:rPr>
              <a:t>没有什么关爱比回家在一起吃饭 更加温馨了</a:t>
            </a:r>
            <a:endParaRPr lang="zh-CN" altLang="en-US" sz="1800" b="1" dirty="0">
              <a:solidFill>
                <a:srgbClr val="F29C63"/>
              </a:solidFill>
            </a:endParaRPr>
          </a:p>
        </p:txBody>
      </p:sp>
      <p:sp>
        <p:nvSpPr>
          <p:cNvPr id="7" name="内容占位符 2"/>
          <p:cNvSpPr txBox="1"/>
          <p:nvPr/>
        </p:nvSpPr>
        <p:spPr>
          <a:xfrm>
            <a:off x="134547" y="226387"/>
            <a:ext cx="2771787" cy="2534921"/>
          </a:xfrm>
          <a:prstGeom prst="rect">
            <a:avLst/>
          </a:prstGeom>
        </p:spPr>
        <p:txBody>
          <a:bodyPr vert="horz" lIns="91440" tIns="45720" rIns="91440" bIns="45720" rtlCol="0">
            <a:normAutofit/>
          </a:bodyPr>
          <a:lstStyle>
            <a:lvl1pPr marL="191770" indent="-191770" algn="l" defTabSz="767715" rtl="0" eaLnBrk="1" latinLnBrk="0" hangingPunct="1">
              <a:lnSpc>
                <a:spcPct val="90000"/>
              </a:lnSpc>
              <a:spcBef>
                <a:spcPts val="840"/>
              </a:spcBef>
              <a:buFont typeface="Arial" panose="020B0604020202020204" pitchFamily="34" charset="0"/>
              <a:buChar char="•"/>
              <a:defRPr sz="2350" kern="1200">
                <a:solidFill>
                  <a:schemeClr val="tx1"/>
                </a:solidFill>
                <a:latin typeface="+mn-lt"/>
                <a:ea typeface="+mn-ea"/>
                <a:cs typeface="+mn-cs"/>
              </a:defRPr>
            </a:lvl1pPr>
            <a:lvl2pPr marL="575945" indent="-191770" algn="l" defTabSz="767715" rtl="0" eaLnBrk="1" latinLnBrk="0" hangingPunct="1">
              <a:lnSpc>
                <a:spcPct val="90000"/>
              </a:lnSpc>
              <a:spcBef>
                <a:spcPts val="420"/>
              </a:spcBef>
              <a:buFont typeface="Arial" panose="020B0604020202020204" pitchFamily="34" charset="0"/>
              <a:buChar char="•"/>
              <a:defRPr sz="2015" kern="1200">
                <a:solidFill>
                  <a:schemeClr val="tx1"/>
                </a:solidFill>
                <a:latin typeface="+mn-lt"/>
                <a:ea typeface="+mn-ea"/>
                <a:cs typeface="+mn-cs"/>
              </a:defRPr>
            </a:lvl2pPr>
            <a:lvl3pPr marL="960120" indent="-191770" algn="l" defTabSz="767715" rtl="0" eaLnBrk="1" latinLnBrk="0" hangingPunct="1">
              <a:lnSpc>
                <a:spcPct val="90000"/>
              </a:lnSpc>
              <a:spcBef>
                <a:spcPts val="420"/>
              </a:spcBef>
              <a:buFont typeface="Arial" panose="020B0604020202020204" pitchFamily="34" charset="0"/>
              <a:buChar char="•"/>
              <a:defRPr sz="1680" kern="1200">
                <a:solidFill>
                  <a:schemeClr val="tx1"/>
                </a:solidFill>
                <a:latin typeface="+mn-lt"/>
                <a:ea typeface="+mn-ea"/>
                <a:cs typeface="+mn-cs"/>
              </a:defRPr>
            </a:lvl3pPr>
            <a:lvl4pPr marL="1344295"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4pPr>
            <a:lvl5pPr marL="1727835"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5pPr>
            <a:lvl6pPr marL="2112010"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6pPr>
            <a:lvl7pPr marL="2496185"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7pPr>
            <a:lvl8pPr marL="2879725"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8pPr>
            <a:lvl9pPr marL="3263900" indent="-191770" algn="l" defTabSz="767715" rtl="0" eaLnBrk="1" latinLnBrk="0" hangingPunct="1">
              <a:lnSpc>
                <a:spcPct val="90000"/>
              </a:lnSpc>
              <a:spcBef>
                <a:spcPts val="420"/>
              </a:spcBef>
              <a:buFont typeface="Arial" panose="020B0604020202020204" pitchFamily="34" charset="0"/>
              <a:buChar char="•"/>
              <a:defRPr sz="1510" kern="1200">
                <a:solidFill>
                  <a:schemeClr val="tx1"/>
                </a:solidFill>
                <a:latin typeface="+mn-lt"/>
                <a:ea typeface="+mn-ea"/>
                <a:cs typeface="+mn-cs"/>
              </a:defRPr>
            </a:lvl9pPr>
          </a:lstStyle>
          <a:p>
            <a:r>
              <a:rPr lang="zh-CN" altLang="en-US" sz="1050" b="1" dirty="0" smtClean="0">
                <a:solidFill>
                  <a:srgbClr val="F29C63"/>
                </a:solidFill>
              </a:rPr>
              <a:t>中国人，聚的是情，讲的是礼，</a:t>
            </a:r>
            <a:endParaRPr lang="en-US" altLang="zh-CN" sz="1050" b="1" dirty="0" smtClean="0">
              <a:solidFill>
                <a:srgbClr val="F29C63"/>
              </a:solidFill>
            </a:endParaRPr>
          </a:p>
          <a:p>
            <a:r>
              <a:rPr lang="zh-CN" altLang="en-US" sz="1050" b="1" dirty="0" smtClean="0">
                <a:solidFill>
                  <a:srgbClr val="F29C63"/>
                </a:solidFill>
              </a:rPr>
              <a:t>宴席便是情和礼的完美展现。</a:t>
            </a:r>
            <a:endParaRPr lang="en-US" altLang="zh-CN" sz="1050" b="1" dirty="0" smtClean="0">
              <a:solidFill>
                <a:srgbClr val="F29C63"/>
              </a:solidFill>
            </a:endParaRPr>
          </a:p>
          <a:p>
            <a:r>
              <a:rPr lang="zh-CN" altLang="en-US" sz="1050" b="1" dirty="0" smtClean="0">
                <a:solidFill>
                  <a:srgbClr val="F29C63"/>
                </a:solidFill>
              </a:rPr>
              <a:t>宴，是文人的雅集；</a:t>
            </a:r>
            <a:endParaRPr lang="en-US" altLang="zh-CN" sz="1050" b="1" dirty="0" smtClean="0">
              <a:solidFill>
                <a:srgbClr val="F29C63"/>
              </a:solidFill>
            </a:endParaRPr>
          </a:p>
          <a:p>
            <a:r>
              <a:rPr lang="zh-CN" altLang="en-US" sz="1050" b="1" dirty="0" smtClean="0">
                <a:solidFill>
                  <a:srgbClr val="F29C63"/>
                </a:solidFill>
              </a:rPr>
              <a:t>宴，是家人的团聚；</a:t>
            </a:r>
            <a:endParaRPr lang="en-US" altLang="zh-CN" sz="1050" b="1" dirty="0" smtClean="0">
              <a:solidFill>
                <a:srgbClr val="F29C63"/>
              </a:solidFill>
            </a:endParaRPr>
          </a:p>
          <a:p>
            <a:r>
              <a:rPr lang="zh-CN" altLang="en-US" sz="1050" b="1" dirty="0" smtClean="0">
                <a:solidFill>
                  <a:srgbClr val="F29C63"/>
                </a:solidFill>
              </a:rPr>
              <a:t>宴，是宗族的荣耀；</a:t>
            </a:r>
            <a:endParaRPr lang="en-US" altLang="zh-CN" sz="1050" b="1" dirty="0" smtClean="0">
              <a:solidFill>
                <a:srgbClr val="F29C63"/>
              </a:solidFill>
            </a:endParaRPr>
          </a:p>
          <a:p>
            <a:r>
              <a:rPr lang="zh-CN" altLang="en-US" sz="1050" b="1" dirty="0" smtClean="0">
                <a:solidFill>
                  <a:srgbClr val="F29C63"/>
                </a:solidFill>
              </a:rPr>
              <a:t>宴，是民族的兴旺国宴、</a:t>
            </a:r>
            <a:endParaRPr lang="en-US" altLang="zh-CN" sz="1050" b="1" dirty="0" smtClean="0">
              <a:solidFill>
                <a:srgbClr val="F29C63"/>
              </a:solidFill>
            </a:endParaRPr>
          </a:p>
          <a:p>
            <a:r>
              <a:rPr lang="zh-CN" altLang="en-US" sz="1050" b="1" dirty="0" smtClean="0">
                <a:solidFill>
                  <a:srgbClr val="F29C63"/>
                </a:solidFill>
              </a:rPr>
              <a:t>每位中国人的一生都与宴席有无数联结。</a:t>
            </a:r>
            <a:endParaRPr lang="en-US" altLang="zh-CN" sz="1050" b="1" dirty="0" smtClean="0">
              <a:solidFill>
                <a:srgbClr val="F29C63"/>
              </a:solidFill>
            </a:endParaRPr>
          </a:p>
          <a:p>
            <a:r>
              <a:rPr lang="zh-CN" altLang="en-US" sz="1050" b="1" dirty="0" smtClean="0">
                <a:solidFill>
                  <a:srgbClr val="F29C63"/>
                </a:solidFill>
              </a:rPr>
              <a:t>宴，是礼仪之邦的中国，最高的诚意。</a:t>
            </a:r>
            <a:endParaRPr lang="en-US" altLang="zh-CN" sz="1050" b="1" dirty="0" smtClean="0">
              <a:solidFill>
                <a:srgbClr val="F29C63"/>
              </a:solidFill>
            </a:endParaRPr>
          </a:p>
          <a:p>
            <a:r>
              <a:rPr lang="zh-CN" altLang="en-US" sz="1050" b="1" dirty="0" smtClean="0">
                <a:solidFill>
                  <a:srgbClr val="F29C63"/>
                </a:solidFill>
              </a:rPr>
              <a:t>宴，也是生生不息的传承，最深的心意。</a:t>
            </a:r>
            <a:endParaRPr lang="en-US" altLang="zh-CN" sz="1050" b="1" dirty="0" smtClean="0">
              <a:solidFill>
                <a:srgbClr val="F29C63"/>
              </a:solidFill>
            </a:endParaRPr>
          </a:p>
          <a:p>
            <a:r>
              <a:rPr lang="zh-CN" altLang="en-US" sz="1050" b="1" dirty="0" smtClean="0">
                <a:solidFill>
                  <a:srgbClr val="F29C63"/>
                </a:solidFill>
              </a:rPr>
              <a:t>宴，可以知书达理，也可以知书不拘礼。</a:t>
            </a:r>
            <a:endParaRPr lang="en-US" altLang="zh-CN" sz="1050" b="1" dirty="0" smtClean="0">
              <a:solidFill>
                <a:srgbClr val="F29C63"/>
              </a:solidFill>
            </a:endParaRPr>
          </a:p>
          <a:p>
            <a:endParaRPr lang="zh-CN" altLang="en-US" sz="1050" b="1" dirty="0">
              <a:solidFill>
                <a:srgbClr val="F29C63"/>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5174135" y="1537369"/>
            <a:ext cx="2570972" cy="3800205"/>
          </a:xfrm>
          <a:prstGeom prst="rect">
            <a:avLst/>
          </a:prstGeom>
        </p:spPr>
      </p:pic>
      <p:pic>
        <p:nvPicPr>
          <p:cNvPr id="5" name="图片 4"/>
          <p:cNvPicPr>
            <a:picLocks noChangeAspect="1"/>
          </p:cNvPicPr>
          <p:nvPr/>
        </p:nvPicPr>
        <p:blipFill>
          <a:blip r:embed="rId2"/>
          <a:stretch>
            <a:fillRect/>
          </a:stretch>
        </p:blipFill>
        <p:spPr>
          <a:xfrm>
            <a:off x="7730720" y="1537369"/>
            <a:ext cx="2552746" cy="3800205"/>
          </a:xfrm>
          <a:prstGeom prst="rect">
            <a:avLst/>
          </a:prstGeom>
        </p:spPr>
      </p:pic>
      <p:pic>
        <p:nvPicPr>
          <p:cNvPr id="6" name="图片 5"/>
          <p:cNvPicPr>
            <a:picLocks noChangeAspect="1"/>
          </p:cNvPicPr>
          <p:nvPr/>
        </p:nvPicPr>
        <p:blipFill>
          <a:blip r:embed="rId3"/>
          <a:stretch>
            <a:fillRect/>
          </a:stretch>
        </p:blipFill>
        <p:spPr>
          <a:xfrm>
            <a:off x="126173" y="1537368"/>
            <a:ext cx="2625060" cy="3800207"/>
          </a:xfrm>
          <a:prstGeom prst="rect">
            <a:avLst/>
          </a:prstGeom>
        </p:spPr>
      </p:pic>
      <p:pic>
        <p:nvPicPr>
          <p:cNvPr id="7" name="图片 6"/>
          <p:cNvPicPr>
            <a:picLocks noChangeAspect="1"/>
          </p:cNvPicPr>
          <p:nvPr/>
        </p:nvPicPr>
        <p:blipFill>
          <a:blip r:embed="rId4"/>
          <a:stretch>
            <a:fillRect/>
          </a:stretch>
        </p:blipFill>
        <p:spPr>
          <a:xfrm>
            <a:off x="2668571" y="1537369"/>
            <a:ext cx="2548666" cy="3800206"/>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8469"/>
            <a:ext cx="10439400" cy="120889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0" y="142650"/>
            <a:ext cx="9135551" cy="5474782"/>
          </a:xfrm>
          <a:prstGeom prst="rect">
            <a:avLst/>
          </a:prstGeom>
        </p:spPr>
      </p:pic>
      <p:pic>
        <p:nvPicPr>
          <p:cNvPr id="10" name="图片 9"/>
          <p:cNvPicPr>
            <a:picLocks noChangeAspect="1"/>
          </p:cNvPicPr>
          <p:nvPr/>
        </p:nvPicPr>
        <p:blipFill>
          <a:blip r:embed="rId2"/>
          <a:stretch>
            <a:fillRect/>
          </a:stretch>
        </p:blipFill>
        <p:spPr>
          <a:xfrm>
            <a:off x="7510462" y="3489093"/>
            <a:ext cx="2928937" cy="2128339"/>
          </a:xfrm>
          <a:prstGeom prst="rect">
            <a:avLst/>
          </a:prstGeom>
        </p:spPr>
      </p:pic>
      <p:pic>
        <p:nvPicPr>
          <p:cNvPr id="11" name="图片 10"/>
          <p:cNvPicPr>
            <a:picLocks noChangeAspect="1"/>
          </p:cNvPicPr>
          <p:nvPr/>
        </p:nvPicPr>
        <p:blipFill>
          <a:blip r:embed="rId3"/>
          <a:stretch>
            <a:fillRect/>
          </a:stretch>
        </p:blipFill>
        <p:spPr>
          <a:xfrm>
            <a:off x="7510463" y="2357209"/>
            <a:ext cx="2928937" cy="1709819"/>
          </a:xfrm>
          <a:prstGeom prst="rect">
            <a:avLst/>
          </a:prstGeom>
        </p:spPr>
      </p:pic>
      <p:pic>
        <p:nvPicPr>
          <p:cNvPr id="13" name="图片 12"/>
          <p:cNvPicPr>
            <a:picLocks noChangeAspect="1"/>
          </p:cNvPicPr>
          <p:nvPr/>
        </p:nvPicPr>
        <p:blipFill>
          <a:blip r:embed="rId4"/>
          <a:stretch>
            <a:fillRect/>
          </a:stretch>
        </p:blipFill>
        <p:spPr>
          <a:xfrm>
            <a:off x="7520664" y="142650"/>
            <a:ext cx="2908536" cy="2214559"/>
          </a:xfrm>
          <a:prstGeom prst="rect">
            <a:avLst/>
          </a:prstGeom>
        </p:spPr>
      </p:pic>
      <p:sp>
        <p:nvSpPr>
          <p:cNvPr id="6" name="标题 1"/>
          <p:cNvSpPr>
            <a:spLocks noGrp="1"/>
          </p:cNvSpPr>
          <p:nvPr>
            <p:ph type="title"/>
          </p:nvPr>
        </p:nvSpPr>
        <p:spPr>
          <a:xfrm>
            <a:off x="174426" y="949161"/>
            <a:ext cx="1183593" cy="2842381"/>
          </a:xfrm>
        </p:spPr>
        <p:txBody>
          <a:bodyPr>
            <a:normAutofit fontScale="90000"/>
          </a:bodyPr>
          <a:lstStyle/>
          <a:p>
            <a:pPr>
              <a:lnSpc>
                <a:spcPct val="150000"/>
              </a:lnSpc>
            </a:pPr>
            <a:r>
              <a:rPr lang="zh-CN" altLang="en-US" sz="1800" b="1" dirty="0">
                <a:solidFill>
                  <a:srgbClr val="F29C63"/>
                </a:solidFill>
                <a:latin typeface="微软雅黑" panose="020B0503020204020204" charset="-122"/>
                <a:ea typeface="微软雅黑" panose="020B0503020204020204" charset="-122"/>
              </a:rPr>
              <a:t>腰</a:t>
            </a:r>
            <a:r>
              <a:rPr lang="zh-CN" altLang="en-US" sz="1800" b="1" dirty="0" smtClean="0">
                <a:solidFill>
                  <a:srgbClr val="F29C63"/>
                </a:solidFill>
                <a:latin typeface="微软雅黑" panose="020B0503020204020204" charset="-122"/>
                <a:ea typeface="微软雅黑" panose="020B0503020204020204" charset="-122"/>
              </a:rPr>
              <a:t>封</a:t>
            </a:r>
            <a:br>
              <a:rPr lang="en-US" altLang="zh-CN" sz="1800" b="1" dirty="0" smtClean="0">
                <a:solidFill>
                  <a:srgbClr val="F29C63"/>
                </a:solidFill>
                <a:latin typeface="微软雅黑" panose="020B0503020204020204" charset="-122"/>
                <a:ea typeface="微软雅黑" panose="020B0503020204020204" charset="-122"/>
              </a:rPr>
            </a:br>
            <a:r>
              <a:rPr lang="en-US" altLang="zh-CN" sz="1800" b="1" dirty="0" smtClean="0">
                <a:solidFill>
                  <a:srgbClr val="F29C63"/>
                </a:solidFill>
                <a:latin typeface="微软雅黑" panose="020B0503020204020204" charset="-122"/>
                <a:ea typeface="微软雅黑" panose="020B0503020204020204" charset="-122"/>
              </a:rPr>
              <a:t>-</a:t>
            </a:r>
            <a:br>
              <a:rPr lang="en-US" altLang="zh-CN" sz="1800" b="1" dirty="0" smtClean="0">
                <a:solidFill>
                  <a:srgbClr val="F29C63"/>
                </a:solidFill>
                <a:latin typeface="微软雅黑" panose="020B0503020204020204" charset="-122"/>
                <a:ea typeface="微软雅黑" panose="020B0503020204020204" charset="-122"/>
              </a:rPr>
            </a:br>
            <a:r>
              <a:rPr lang="zh-CN" altLang="en-US" sz="1800" b="1" dirty="0" smtClean="0">
                <a:solidFill>
                  <a:srgbClr val="F29C63"/>
                </a:solidFill>
                <a:latin typeface="微软雅黑" panose="020B0503020204020204" charset="-122"/>
                <a:ea typeface="微软雅黑" panose="020B0503020204020204" charset="-122"/>
              </a:rPr>
              <a:t>硫酸纸</a:t>
            </a:r>
            <a:br>
              <a:rPr lang="en-US" altLang="zh-CN" sz="1800" b="1" dirty="0" smtClean="0">
                <a:solidFill>
                  <a:srgbClr val="F29C63"/>
                </a:solidFill>
                <a:latin typeface="微软雅黑" panose="020B0503020204020204" charset="-122"/>
                <a:ea typeface="微软雅黑" panose="020B0503020204020204" charset="-122"/>
              </a:rPr>
            </a:br>
            <a:r>
              <a:rPr lang="en-US" altLang="zh-CN" sz="1800" b="1" dirty="0" smtClean="0">
                <a:solidFill>
                  <a:srgbClr val="F29C63"/>
                </a:solidFill>
                <a:latin typeface="微软雅黑" panose="020B0503020204020204" charset="-122"/>
                <a:ea typeface="微软雅黑" panose="020B0503020204020204" charset="-122"/>
              </a:rPr>
              <a:t>-</a:t>
            </a:r>
            <a:br>
              <a:rPr lang="en-US" altLang="zh-CN" sz="1800" b="1" dirty="0" smtClean="0">
                <a:solidFill>
                  <a:srgbClr val="F29C63"/>
                </a:solidFill>
                <a:latin typeface="微软雅黑" panose="020B0503020204020204" charset="-122"/>
                <a:ea typeface="微软雅黑" panose="020B0503020204020204" charset="-122"/>
              </a:rPr>
            </a:br>
            <a:r>
              <a:rPr lang="zh-CN" altLang="en-US" sz="1800" b="1" dirty="0" smtClean="0">
                <a:solidFill>
                  <a:srgbClr val="F29C63"/>
                </a:solidFill>
                <a:latin typeface="微软雅黑" panose="020B0503020204020204" charset="-122"/>
                <a:ea typeface="微软雅黑" panose="020B0503020204020204" charset="-122"/>
              </a:rPr>
              <a:t>筷头</a:t>
            </a:r>
            <a:br>
              <a:rPr lang="en-US" altLang="zh-CN" sz="1800" b="1" dirty="0" smtClean="0">
                <a:solidFill>
                  <a:srgbClr val="F29C63"/>
                </a:solidFill>
                <a:latin typeface="微软雅黑" panose="020B0503020204020204" charset="-122"/>
                <a:ea typeface="微软雅黑" panose="020B0503020204020204" charset="-122"/>
              </a:rPr>
            </a:br>
            <a:r>
              <a:rPr lang="en-US" altLang="zh-CN" sz="1800" b="1" dirty="0">
                <a:solidFill>
                  <a:srgbClr val="F29C63"/>
                </a:solidFill>
                <a:latin typeface="微软雅黑" panose="020B0503020204020204" charset="-122"/>
                <a:ea typeface="微软雅黑" panose="020B0503020204020204" charset="-122"/>
              </a:rPr>
              <a:t>-</a:t>
            </a:r>
            <a:br>
              <a:rPr lang="en-US" altLang="zh-CN" sz="1800" b="1" dirty="0" smtClean="0">
                <a:solidFill>
                  <a:srgbClr val="F29C63"/>
                </a:solidFill>
                <a:latin typeface="微软雅黑" panose="020B0503020204020204" charset="-122"/>
                <a:ea typeface="微软雅黑" panose="020B0503020204020204" charset="-122"/>
              </a:rPr>
            </a:br>
            <a:r>
              <a:rPr lang="zh-CN" altLang="en-US" sz="1800" b="1" dirty="0">
                <a:solidFill>
                  <a:srgbClr val="F29C63"/>
                </a:solidFill>
                <a:latin typeface="微软雅黑" panose="020B0503020204020204" charset="-122"/>
                <a:ea typeface="微软雅黑" panose="020B0503020204020204" charset="-122"/>
              </a:rPr>
              <a:t>三</a:t>
            </a:r>
            <a:r>
              <a:rPr lang="zh-CN" altLang="en-US" sz="1800" b="1" dirty="0" smtClean="0">
                <a:solidFill>
                  <a:srgbClr val="F29C63"/>
                </a:solidFill>
                <a:latin typeface="微软雅黑" panose="020B0503020204020204" charset="-122"/>
                <a:ea typeface="微软雅黑" panose="020B0503020204020204" charset="-122"/>
              </a:rPr>
              <a:t>处免费！</a:t>
            </a:r>
            <a:endParaRPr lang="zh-CN" altLang="en-US" sz="1800" b="1" dirty="0">
              <a:solidFill>
                <a:srgbClr val="F29C6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698373" y="403708"/>
            <a:ext cx="7661871" cy="5060945"/>
          </a:xfrm>
          <a:prstGeom prst="rect">
            <a:avLst/>
          </a:prstGeom>
        </p:spPr>
      </p:pic>
      <p:pic>
        <p:nvPicPr>
          <p:cNvPr id="7" name="图片 6"/>
          <p:cNvPicPr>
            <a:picLocks noChangeAspect="1"/>
          </p:cNvPicPr>
          <p:nvPr/>
        </p:nvPicPr>
        <p:blipFill>
          <a:blip r:embed="rId2"/>
          <a:stretch>
            <a:fillRect/>
          </a:stretch>
        </p:blipFill>
        <p:spPr>
          <a:xfrm>
            <a:off x="77781" y="403708"/>
            <a:ext cx="3412808" cy="5060945"/>
          </a:xfrm>
          <a:prstGeom prst="rect">
            <a:avLst/>
          </a:prstGeom>
        </p:spPr>
      </p:pic>
      <p:pic>
        <p:nvPicPr>
          <p:cNvPr id="9" name="图片 8"/>
          <p:cNvPicPr>
            <a:picLocks noChangeAspect="1"/>
          </p:cNvPicPr>
          <p:nvPr/>
        </p:nvPicPr>
        <p:blipFill>
          <a:blip r:embed="rId3"/>
          <a:stretch>
            <a:fillRect/>
          </a:stretch>
        </p:blipFill>
        <p:spPr>
          <a:xfrm>
            <a:off x="9049490" y="294797"/>
            <a:ext cx="1310754" cy="516985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464191" y="375519"/>
            <a:ext cx="2282825" cy="1292662"/>
          </a:xfrm>
          <a:prstGeom prst="rect">
            <a:avLst/>
          </a:prstGeom>
          <a:noFill/>
        </p:spPr>
        <p:txBody>
          <a:bodyPr wrap="square" rtlCol="0">
            <a:spAutoFit/>
          </a:bodyPr>
          <a:lstStyle/>
          <a:p>
            <a:r>
              <a:rPr lang="zh-CN" altLang="en-US" sz="5400" b="1" dirty="0" smtClean="0">
                <a:solidFill>
                  <a:srgbClr val="FF0000"/>
                </a:solidFill>
                <a:latin typeface="微软雅黑" panose="020B0503020204020204" charset="-122"/>
                <a:ea typeface="微软雅黑" panose="020B0503020204020204" charset="-122"/>
                <a:cs typeface="微软雅黑" panose="020B0503020204020204" charset="-122"/>
              </a:rPr>
              <a:t>中国席</a:t>
            </a:r>
            <a:endParaRPr lang="en-US" altLang="zh-CN" sz="5400" b="1" dirty="0" smtClean="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rPr>
              <a:t>             </a:t>
            </a:r>
            <a:r>
              <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rPr>
              <a:t>五</a:t>
            </a:r>
            <a:r>
              <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rPr>
              <a:t>双</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装</a:t>
            </a:r>
            <a:endPar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7464191" y="1571858"/>
            <a:ext cx="2439670" cy="3969385"/>
          </a:xfrm>
          <a:prstGeom prst="rect">
            <a:avLst/>
          </a:prstGeom>
          <a:noFill/>
        </p:spPr>
        <p:txBody>
          <a:bodyPr wrap="none" rtlCol="0">
            <a:spAutoFit/>
          </a:bodyPr>
          <a:lstStyle/>
          <a:p>
            <a:pPr algn="l"/>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rPr>
              <a:t>配置</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4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红木筷</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x5 </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双</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酒杯</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x5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只</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蛇</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首白酒杯</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可以根据喜欢自选）</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rPr>
              <a:t>材质</a:t>
            </a:r>
            <a:endParaRPr lang="zh-CN" altLang="en-US" sz="12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锌合金镀锡  红檀木纯铜镀金筷头    玻璃</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rPr>
              <a:t>尺寸</a:t>
            </a:r>
            <a:endParaRPr lang="zh-CN" altLang="en-US" sz="12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包装</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尺寸： </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235*275*110mm</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鸡翅木筷：</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250*7*7mm</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生肖酒杯：直径</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40*</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高度</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63mm</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4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4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大宴</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罗比罗丹</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推荐理由：</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生肖文化（生肖酒具）</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与家族文化（定制姓氏）的</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结合</a:t>
            </a:r>
            <a:endPar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把玩赠送价值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为高端宴席定制</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高端私人赠送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企业高端随手礼</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乔迁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会议</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开业</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私礼</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周年庆</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rPr>
              <a:t>468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元</a:t>
            </a:r>
            <a:endPar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rPr>
              <a:t>285</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元</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i="1" dirty="0">
                <a:solidFill>
                  <a:srgbClr val="FF0000"/>
                </a:solidFill>
                <a:latin typeface="微软雅黑" panose="020B0503020204020204" charset="-122"/>
                <a:ea typeface="微软雅黑" panose="020B0503020204020204" charset="-122"/>
                <a:cs typeface="微软雅黑" panose="020B0503020204020204" charset="-122"/>
              </a:rPr>
              <a:t>以上报价含税，不含运费</a:t>
            </a:r>
            <a:endParaRPr lang="zh-CN" altLang="en-US" sz="1000" i="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267754" y="803959"/>
            <a:ext cx="6948293" cy="4616767"/>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hqprint"/>
          <a:srcRect t="9314" b="7628"/>
          <a:stretch>
            <a:fillRect/>
          </a:stretch>
        </p:blipFill>
        <p:spPr>
          <a:xfrm>
            <a:off x="0" y="0"/>
            <a:ext cx="10439400" cy="5755340"/>
          </a:xfrm>
          <a:prstGeom prst="rect">
            <a:avLst/>
          </a:prstGeom>
        </p:spPr>
      </p:pic>
      <p:sp>
        <p:nvSpPr>
          <p:cNvPr id="2" name="矩形 1"/>
          <p:cNvSpPr/>
          <p:nvPr/>
        </p:nvSpPr>
        <p:spPr>
          <a:xfrm>
            <a:off x="121512" y="1600356"/>
            <a:ext cx="3034950" cy="4154984"/>
          </a:xfrm>
          <a:prstGeom prst="rect">
            <a:avLst/>
          </a:prstGeom>
        </p:spPr>
        <p:txBody>
          <a:bodyPr wrap="square">
            <a:spAutoFit/>
          </a:bodyPr>
          <a:lstStyle/>
          <a:p>
            <a:pPr>
              <a:lnSpc>
                <a:spcPct val="300000"/>
              </a:lnSpc>
            </a:pPr>
            <a:r>
              <a:rPr lang="zh-CN" altLang="en-US" sz="1600" b="1" dirty="0" smtClean="0">
                <a:solidFill>
                  <a:srgbClr val="C8A063"/>
                </a:solidFill>
                <a:latin typeface="华文中宋" panose="02010600040101010101" pitchFamily="2" charset="-122"/>
                <a:ea typeface="华文中宋" panose="02010600040101010101" pitchFamily="2" charset="-122"/>
              </a:rPr>
              <a:t>新春家宴</a:t>
            </a:r>
            <a:endParaRPr lang="en-US" altLang="zh-CN" sz="1600" b="1" dirty="0" smtClean="0">
              <a:solidFill>
                <a:srgbClr val="C8A063"/>
              </a:solidFill>
              <a:latin typeface="华文中宋" panose="02010600040101010101" pitchFamily="2" charset="-122"/>
              <a:ea typeface="华文中宋" panose="02010600040101010101" pitchFamily="2" charset="-122"/>
            </a:endParaRPr>
          </a:p>
          <a:p>
            <a:pPr>
              <a:lnSpc>
                <a:spcPct val="300000"/>
              </a:lnSpc>
            </a:pPr>
            <a:r>
              <a:rPr lang="zh-CN" altLang="en-US" sz="1200" b="1" dirty="0" smtClean="0">
                <a:solidFill>
                  <a:srgbClr val="C8A063"/>
                </a:solidFill>
                <a:latin typeface="华文中宋" panose="02010600040101010101" pitchFamily="2" charset="-122"/>
                <a:ea typeface="华文中宋" panose="02010600040101010101" pitchFamily="2" charset="-122"/>
              </a:rPr>
              <a:t>肯定 </a:t>
            </a:r>
            <a:r>
              <a:rPr lang="zh-CN" altLang="en-US" sz="1200" b="1" dirty="0">
                <a:solidFill>
                  <a:srgbClr val="C8A063"/>
                </a:solidFill>
                <a:latin typeface="华文中宋" panose="02010600040101010101" pitchFamily="2" charset="-122"/>
                <a:ea typeface="华文中宋" panose="02010600040101010101" pitchFamily="2" charset="-122"/>
              </a:rPr>
              <a:t>少不了</a:t>
            </a:r>
            <a:r>
              <a:rPr lang="zh-CN" altLang="en-US" sz="1200" b="1" dirty="0" smtClean="0">
                <a:solidFill>
                  <a:srgbClr val="C8A063"/>
                </a:solidFill>
                <a:latin typeface="华文中宋" panose="02010600040101010101" pitchFamily="2" charset="-122"/>
                <a:ea typeface="华文中宋" panose="02010600040101010101" pitchFamily="2" charset="-122"/>
              </a:rPr>
              <a:t>美酒</a:t>
            </a:r>
            <a:endParaRPr lang="en-US" altLang="zh-CN" sz="1200" b="1" dirty="0" smtClean="0">
              <a:solidFill>
                <a:srgbClr val="C8A063"/>
              </a:solidFill>
              <a:latin typeface="华文中宋" panose="02010600040101010101" pitchFamily="2" charset="-122"/>
              <a:ea typeface="华文中宋" panose="02010600040101010101" pitchFamily="2" charset="-122"/>
            </a:endParaRPr>
          </a:p>
          <a:p>
            <a:pPr>
              <a:lnSpc>
                <a:spcPct val="300000"/>
              </a:lnSpc>
            </a:pPr>
            <a:r>
              <a:rPr lang="zh-CN" altLang="en-US" sz="1200" b="1" dirty="0" smtClean="0">
                <a:solidFill>
                  <a:srgbClr val="C8A063"/>
                </a:solidFill>
                <a:latin typeface="华文中宋" panose="02010600040101010101" pitchFamily="2" charset="-122"/>
                <a:ea typeface="华文中宋" panose="02010600040101010101" pitchFamily="2" charset="-122"/>
              </a:rPr>
              <a:t>青锦（中国席）十二生肖</a:t>
            </a:r>
            <a:r>
              <a:rPr lang="zh-CN" altLang="en-US" sz="1200" b="1" dirty="0">
                <a:solidFill>
                  <a:srgbClr val="C8A063"/>
                </a:solidFill>
                <a:latin typeface="华文中宋" panose="02010600040101010101" pitchFamily="2" charset="-122"/>
                <a:ea typeface="华文中宋" panose="02010600040101010101" pitchFamily="2" charset="-122"/>
              </a:rPr>
              <a:t>白</a:t>
            </a:r>
            <a:r>
              <a:rPr lang="zh-CN" altLang="en-US" sz="1200" b="1" dirty="0" smtClean="0">
                <a:solidFill>
                  <a:srgbClr val="C8A063"/>
                </a:solidFill>
                <a:latin typeface="华文中宋" panose="02010600040101010101" pitchFamily="2" charset="-122"/>
                <a:ea typeface="华文中宋" panose="02010600040101010101" pitchFamily="2" charset="-122"/>
              </a:rPr>
              <a:t>酒杯配置</a:t>
            </a:r>
            <a:endParaRPr lang="en-US" altLang="zh-CN" sz="1200" b="1" dirty="0" smtClean="0">
              <a:solidFill>
                <a:srgbClr val="C8A063"/>
              </a:solidFill>
              <a:latin typeface="华文中宋" panose="02010600040101010101" pitchFamily="2" charset="-122"/>
              <a:ea typeface="华文中宋" panose="02010600040101010101" pitchFamily="2" charset="-122"/>
            </a:endParaRPr>
          </a:p>
          <a:p>
            <a:pPr>
              <a:lnSpc>
                <a:spcPct val="300000"/>
              </a:lnSpc>
            </a:pPr>
            <a:r>
              <a:rPr lang="zh-CN" altLang="en-US" sz="1200" b="1" dirty="0">
                <a:solidFill>
                  <a:srgbClr val="C8A063"/>
                </a:solidFill>
                <a:latin typeface="华文中宋" panose="02010600040101010101" pitchFamily="2" charset="-122"/>
                <a:ea typeface="华文中宋" panose="02010600040101010101" pitchFamily="2" charset="-122"/>
              </a:rPr>
              <a:t>十二双</a:t>
            </a:r>
            <a:r>
              <a:rPr lang="zh-CN" altLang="en-US" sz="1200" b="1" dirty="0" smtClean="0">
                <a:solidFill>
                  <a:srgbClr val="C8A063"/>
                </a:solidFill>
                <a:latin typeface="华文中宋" panose="02010600040101010101" pitchFamily="2" charset="-122"/>
                <a:ea typeface="华文中宋" panose="02010600040101010101" pitchFamily="2" charset="-122"/>
              </a:rPr>
              <a:t>私人</a:t>
            </a:r>
            <a:r>
              <a:rPr lang="zh-CN" altLang="en-US" sz="1200" b="1" dirty="0">
                <a:solidFill>
                  <a:srgbClr val="C8A063"/>
                </a:solidFill>
                <a:latin typeface="华文中宋" panose="02010600040101010101" pitchFamily="2" charset="-122"/>
                <a:ea typeface="华文中宋" panose="02010600040101010101" pitchFamily="2" charset="-122"/>
              </a:rPr>
              <a:t>专属的定制红木</a:t>
            </a:r>
            <a:r>
              <a:rPr lang="zh-CN" altLang="en-US" sz="1200" b="1" dirty="0" smtClean="0">
                <a:solidFill>
                  <a:srgbClr val="C8A063"/>
                </a:solidFill>
                <a:latin typeface="华文中宋" panose="02010600040101010101" pitchFamily="2" charset="-122"/>
                <a:ea typeface="华文中宋" panose="02010600040101010101" pitchFamily="2" charset="-122"/>
              </a:rPr>
              <a:t>筷</a:t>
            </a:r>
            <a:endParaRPr lang="en-US" altLang="zh-CN" sz="1200" b="1" dirty="0" smtClean="0">
              <a:solidFill>
                <a:srgbClr val="C8A063"/>
              </a:solidFill>
              <a:latin typeface="华文中宋" panose="02010600040101010101" pitchFamily="2" charset="-122"/>
              <a:ea typeface="华文中宋" panose="02010600040101010101" pitchFamily="2" charset="-122"/>
            </a:endParaRPr>
          </a:p>
          <a:p>
            <a:pPr>
              <a:lnSpc>
                <a:spcPct val="300000"/>
              </a:lnSpc>
            </a:pPr>
            <a:r>
              <a:rPr lang="zh-CN" altLang="en-US" sz="1200" b="1" dirty="0" smtClean="0">
                <a:solidFill>
                  <a:srgbClr val="C8A063"/>
                </a:solidFill>
                <a:latin typeface="华文中宋" panose="02010600040101010101" pitchFamily="2" charset="-122"/>
                <a:ea typeface="华文中宋" panose="02010600040101010101" pitchFamily="2" charset="-122"/>
              </a:rPr>
              <a:t>私人叮嘱专属姓氏（某府家宴）</a:t>
            </a:r>
            <a:endParaRPr lang="en-US" altLang="zh-CN" sz="1200" b="1" dirty="0" smtClean="0">
              <a:solidFill>
                <a:srgbClr val="C8A063"/>
              </a:solidFill>
              <a:latin typeface="华文中宋" panose="02010600040101010101" pitchFamily="2" charset="-122"/>
              <a:ea typeface="华文中宋" panose="02010600040101010101" pitchFamily="2" charset="-122"/>
            </a:endParaRPr>
          </a:p>
          <a:p>
            <a:pPr>
              <a:lnSpc>
                <a:spcPct val="300000"/>
              </a:lnSpc>
            </a:pPr>
            <a:r>
              <a:rPr lang="zh-CN" altLang="en-US" sz="1200" b="1" dirty="0" smtClean="0">
                <a:solidFill>
                  <a:srgbClr val="C8A063"/>
                </a:solidFill>
                <a:latin typeface="华文中宋" panose="02010600040101010101" pitchFamily="2" charset="-122"/>
                <a:ea typeface="华文中宋" panose="02010600040101010101" pitchFamily="2" charset="-122"/>
              </a:rPr>
              <a:t>推杯换盏之间增添许多话题与欢声笑语</a:t>
            </a:r>
            <a:endParaRPr lang="en-US" altLang="zh-CN" sz="1200" b="1" dirty="0" smtClean="0">
              <a:solidFill>
                <a:srgbClr val="C8A063"/>
              </a:solidFill>
              <a:latin typeface="华文中宋" panose="02010600040101010101" pitchFamily="2" charset="-122"/>
              <a:ea typeface="华文中宋" panose="02010600040101010101" pitchFamily="2" charset="-122"/>
            </a:endParaRPr>
          </a:p>
          <a:p>
            <a:pPr>
              <a:lnSpc>
                <a:spcPct val="300000"/>
              </a:lnSpc>
            </a:pPr>
            <a:r>
              <a:rPr lang="zh-CN" altLang="en-US" sz="1200" b="1" dirty="0" smtClean="0">
                <a:solidFill>
                  <a:srgbClr val="C8A063"/>
                </a:solidFill>
                <a:latin typeface="华文中宋" panose="02010600040101010101" pitchFamily="2" charset="-122"/>
                <a:ea typeface="华文中宋" panose="02010600040101010101" pitchFamily="2" charset="-122"/>
              </a:rPr>
              <a:t>更能增加家族凝聚力  </a:t>
            </a:r>
            <a:endParaRPr lang="zh-CN" altLang="en-US" sz="1200" b="1" dirty="0">
              <a:solidFill>
                <a:srgbClr val="C8A063"/>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6430524" y="244827"/>
            <a:ext cx="3642838" cy="5268010"/>
          </a:xfrm>
          <a:prstGeom prst="rect">
            <a:avLst/>
          </a:prstGeom>
        </p:spPr>
      </p:pic>
      <p:sp>
        <p:nvSpPr>
          <p:cNvPr id="7" name="TextBox 6"/>
          <p:cNvSpPr txBox="1"/>
          <p:nvPr/>
        </p:nvSpPr>
        <p:spPr>
          <a:xfrm>
            <a:off x="7509629" y="735618"/>
            <a:ext cx="1706880" cy="2630170"/>
          </a:xfrm>
          <a:prstGeom prst="rect">
            <a:avLst/>
          </a:prstGeom>
          <a:noFill/>
        </p:spPr>
        <p:txBody>
          <a:bodyPr wrap="none" rtlCol="0">
            <a:spAutoFit/>
          </a:bodyPr>
          <a:lstStyle/>
          <a:p>
            <a:pPr algn="ctr">
              <a:lnSpc>
                <a:spcPct val="150000"/>
              </a:lnSpc>
            </a:pP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礼记</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曲礼</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中记载</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羹之有菜用挟</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其无菜者不用挟</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中国是筷箸的发源地</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有史记载中国人用筷箸进餐</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已有</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3000</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多年的而历史</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方寸之间</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极致之选</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CHINESE FEAST</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027" name="Picture 3" descr="D:\守田设计\青锦产品PPT\大宴PPT\大宴logo.png"/>
          <p:cNvPicPr>
            <a:picLocks noChangeAspect="1" noChangeArrowheads="1"/>
          </p:cNvPicPr>
          <p:nvPr/>
        </p:nvPicPr>
        <p:blipFill>
          <a:blip r:embed="rId2" cstate="print"/>
          <a:srcRect/>
          <a:stretch>
            <a:fillRect/>
          </a:stretch>
        </p:blipFill>
        <p:spPr bwMode="auto">
          <a:xfrm>
            <a:off x="8108822" y="3622938"/>
            <a:ext cx="508494" cy="839960"/>
          </a:xfrm>
          <a:prstGeom prst="rect">
            <a:avLst/>
          </a:prstGeom>
          <a:noFill/>
        </p:spPr>
      </p:pic>
      <p:pic>
        <p:nvPicPr>
          <p:cNvPr id="3" name="图片 2" descr="chuandimeih"/>
          <p:cNvPicPr>
            <a:picLocks noChangeAspect="1"/>
          </p:cNvPicPr>
          <p:nvPr/>
        </p:nvPicPr>
        <p:blipFill>
          <a:blip r:embed="rId3" cstate="hqprint"/>
          <a:stretch>
            <a:fillRect/>
          </a:stretch>
        </p:blipFill>
        <p:spPr>
          <a:xfrm>
            <a:off x="3473251" y="558800"/>
            <a:ext cx="2148205" cy="337820"/>
          </a:xfrm>
          <a:prstGeom prst="rect">
            <a:avLst/>
          </a:prstGeom>
        </p:spPr>
      </p:pic>
      <p:pic>
        <p:nvPicPr>
          <p:cNvPr id="5" name="图片 4"/>
          <p:cNvPicPr>
            <a:picLocks noChangeAspect="1"/>
          </p:cNvPicPr>
          <p:nvPr/>
        </p:nvPicPr>
        <p:blipFill>
          <a:blip r:embed="rId4"/>
          <a:stretch>
            <a:fillRect/>
          </a:stretch>
        </p:blipFill>
        <p:spPr>
          <a:xfrm>
            <a:off x="686588" y="263143"/>
            <a:ext cx="2786663" cy="1810930"/>
          </a:xfrm>
          <a:prstGeom prst="rect">
            <a:avLst/>
          </a:prstGeom>
        </p:spPr>
      </p:pic>
      <p:pic>
        <p:nvPicPr>
          <p:cNvPr id="6" name="图片 5"/>
          <p:cNvPicPr>
            <a:picLocks noChangeAspect="1"/>
          </p:cNvPicPr>
          <p:nvPr/>
        </p:nvPicPr>
        <p:blipFill>
          <a:blip r:embed="rId5"/>
          <a:stretch>
            <a:fillRect/>
          </a:stretch>
        </p:blipFill>
        <p:spPr>
          <a:xfrm>
            <a:off x="686003" y="3715447"/>
            <a:ext cx="2771058" cy="1797390"/>
          </a:xfrm>
          <a:prstGeom prst="rect">
            <a:avLst/>
          </a:prstGeom>
        </p:spPr>
      </p:pic>
      <p:pic>
        <p:nvPicPr>
          <p:cNvPr id="8" name="图片 7"/>
          <p:cNvPicPr>
            <a:picLocks noChangeAspect="1"/>
          </p:cNvPicPr>
          <p:nvPr/>
        </p:nvPicPr>
        <p:blipFill>
          <a:blip r:embed="rId6"/>
          <a:stretch>
            <a:fillRect/>
          </a:stretch>
        </p:blipFill>
        <p:spPr>
          <a:xfrm>
            <a:off x="683861" y="1992984"/>
            <a:ext cx="2773200" cy="1790012"/>
          </a:xfrm>
          <a:prstGeom prst="rect">
            <a:avLst/>
          </a:prstGeom>
        </p:spPr>
      </p:pic>
      <p:pic>
        <p:nvPicPr>
          <p:cNvPr id="10" name="图片 9"/>
          <p:cNvPicPr>
            <a:picLocks noChangeAspect="1"/>
          </p:cNvPicPr>
          <p:nvPr/>
        </p:nvPicPr>
        <p:blipFill>
          <a:blip r:embed="rId7"/>
          <a:stretch>
            <a:fillRect/>
          </a:stretch>
        </p:blipFill>
        <p:spPr>
          <a:xfrm>
            <a:off x="3676934" y="3872396"/>
            <a:ext cx="2582384" cy="1640441"/>
          </a:xfrm>
          <a:prstGeom prst="rect">
            <a:avLst/>
          </a:prstGeom>
        </p:spPr>
      </p:pic>
      <p:pic>
        <p:nvPicPr>
          <p:cNvPr id="19" name="图片 18"/>
          <p:cNvPicPr>
            <a:picLocks noChangeAspect="1"/>
          </p:cNvPicPr>
          <p:nvPr/>
        </p:nvPicPr>
        <p:blipFill>
          <a:blip r:embed="rId8"/>
          <a:stretch>
            <a:fillRect/>
          </a:stretch>
        </p:blipFill>
        <p:spPr>
          <a:xfrm>
            <a:off x="3676934" y="244828"/>
            <a:ext cx="2582384" cy="364017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
            <a:ext cx="10433648" cy="5759450"/>
          </a:xfrm>
        </p:spPr>
      </p:pic>
      <p:pic>
        <p:nvPicPr>
          <p:cNvPr id="12" name="图片 11"/>
          <p:cNvPicPr>
            <a:picLocks noChangeAspect="1"/>
          </p:cNvPicPr>
          <p:nvPr/>
        </p:nvPicPr>
        <p:blipFill>
          <a:blip r:embed="rId2"/>
          <a:stretch>
            <a:fillRect/>
          </a:stretch>
        </p:blipFill>
        <p:spPr>
          <a:xfrm>
            <a:off x="3548767" y="400930"/>
            <a:ext cx="2197159" cy="3341076"/>
          </a:xfrm>
          <a:prstGeom prst="rect">
            <a:avLst/>
          </a:prstGeom>
        </p:spPr>
      </p:pic>
      <p:pic>
        <p:nvPicPr>
          <p:cNvPr id="10" name="图片 9" descr="青锦ppt风格01"/>
          <p:cNvPicPr>
            <a:picLocks noChangeAspect="1"/>
          </p:cNvPicPr>
          <p:nvPr/>
        </p:nvPicPr>
        <p:blipFill>
          <a:blip r:embed="rId3"/>
          <a:stretch>
            <a:fillRect/>
          </a:stretch>
        </p:blipFill>
        <p:spPr>
          <a:xfrm>
            <a:off x="658936" y="293089"/>
            <a:ext cx="2019935" cy="4184650"/>
          </a:xfrm>
          <a:prstGeom prst="rect">
            <a:avLst/>
          </a:prstGeom>
        </p:spPr>
      </p:pic>
      <p:sp>
        <p:nvSpPr>
          <p:cNvPr id="13" name="TextBox 6"/>
          <p:cNvSpPr txBox="1"/>
          <p:nvPr/>
        </p:nvSpPr>
        <p:spPr>
          <a:xfrm>
            <a:off x="693053" y="293089"/>
            <a:ext cx="1951699" cy="4231928"/>
          </a:xfrm>
          <a:prstGeom prst="rect">
            <a:avLst/>
          </a:prstGeom>
          <a:noFill/>
        </p:spPr>
        <p:txBody>
          <a:bodyPr wrap="square" rtlCol="0">
            <a:spAutoFit/>
          </a:bodyPr>
          <a:lstStyle/>
          <a:p>
            <a:pPr algn="ctr">
              <a:lnSpc>
                <a:spcPct val="150000"/>
              </a:lnSpc>
            </a:pP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礼记</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曲礼</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中记载</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羹之有菜用挟</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其无菜者不用挟</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中国是筷箸的发源地</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有史记载中国人用筷箸进餐</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已有</a:t>
            </a: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3000</a:t>
            </a: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多年的而历史</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endParaRPr lang="en-US" altLang="zh-CN" sz="1600" dirty="0" smtClean="0">
              <a:solidFill>
                <a:schemeClr val="bg1"/>
              </a:solidFill>
              <a:latin typeface="+mj-ea"/>
              <a:ea typeface="+mj-ea"/>
            </a:endParaRPr>
          </a:p>
          <a:p>
            <a:pPr algn="ctr"/>
            <a:r>
              <a:rPr lang="zh-CN" altLang="en-US" sz="1600" dirty="0" smtClean="0">
                <a:solidFill>
                  <a:schemeClr val="bg1"/>
                </a:solidFill>
                <a:latin typeface="+mj-ea"/>
                <a:ea typeface="+mj-ea"/>
              </a:rPr>
              <a:t>产品配置</a:t>
            </a:r>
            <a:endParaRPr lang="en-US" altLang="zh-CN" sz="1600" dirty="0">
              <a:solidFill>
                <a:schemeClr val="bg1"/>
              </a:solidFill>
              <a:latin typeface="+mj-ea"/>
              <a:ea typeface="+mj-ea"/>
            </a:endParaRPr>
          </a:p>
          <a:p>
            <a:pPr algn="ctr"/>
            <a:endParaRPr lang="en-US" altLang="zh-CN" sz="900" dirty="0" smtClean="0">
              <a:solidFill>
                <a:schemeClr val="bg1"/>
              </a:solidFill>
              <a:latin typeface="+mj-ea"/>
              <a:ea typeface="+mj-ea"/>
            </a:endParaRPr>
          </a:p>
          <a:p>
            <a:pPr algn="ctr"/>
            <a:r>
              <a:rPr lang="en-US" altLang="zh-CN" sz="900" dirty="0" smtClean="0">
                <a:solidFill>
                  <a:schemeClr val="bg1"/>
                </a:solidFill>
                <a:latin typeface="+mj-ea"/>
                <a:ea typeface="+mj-ea"/>
              </a:rPr>
              <a:t>5</a:t>
            </a:r>
            <a:r>
              <a:rPr lang="zh-CN" altLang="en-US" sz="900" dirty="0">
                <a:solidFill>
                  <a:schemeClr val="bg1"/>
                </a:solidFill>
                <a:latin typeface="+mj-ea"/>
                <a:ea typeface="+mj-ea"/>
              </a:rPr>
              <a:t>只龙首白酒杯   十二生肖可以任选</a:t>
            </a:r>
            <a:endParaRPr lang="en-US" altLang="zh-CN" sz="900" dirty="0">
              <a:solidFill>
                <a:schemeClr val="bg1"/>
              </a:solidFill>
              <a:latin typeface="+mj-ea"/>
              <a:ea typeface="+mj-ea"/>
            </a:endParaRPr>
          </a:p>
          <a:p>
            <a:pPr algn="ctr"/>
            <a:r>
              <a:rPr lang="zh-CN" altLang="en-US" sz="900" dirty="0">
                <a:solidFill>
                  <a:schemeClr val="bg1"/>
                </a:solidFill>
                <a:latin typeface="+mj-ea"/>
                <a:ea typeface="+mj-ea"/>
              </a:rPr>
              <a:t> 寓意 五龙送福  添酒添福</a:t>
            </a:r>
            <a:endParaRPr lang="en-US" altLang="zh-CN" sz="900" dirty="0">
              <a:solidFill>
                <a:schemeClr val="bg1"/>
              </a:solidFill>
              <a:latin typeface="+mj-ea"/>
              <a:ea typeface="+mj-ea"/>
            </a:endParaRPr>
          </a:p>
          <a:p>
            <a:pPr algn="ctr"/>
            <a:r>
              <a:rPr lang="en-US" altLang="zh-CN" sz="900" dirty="0">
                <a:solidFill>
                  <a:schemeClr val="bg1"/>
                </a:solidFill>
                <a:latin typeface="+mj-ea"/>
                <a:ea typeface="+mj-ea"/>
              </a:rPr>
              <a:t>5</a:t>
            </a:r>
            <a:r>
              <a:rPr lang="zh-CN" altLang="en-US" sz="900" dirty="0">
                <a:solidFill>
                  <a:schemeClr val="bg1"/>
                </a:solidFill>
                <a:latin typeface="+mj-ea"/>
                <a:ea typeface="+mj-ea"/>
              </a:rPr>
              <a:t>双红檀木筷     筷头可以定制</a:t>
            </a:r>
            <a:r>
              <a:rPr lang="en-US" altLang="zh-CN" sz="900" dirty="0">
                <a:solidFill>
                  <a:schemeClr val="bg1"/>
                </a:solidFill>
                <a:latin typeface="+mj-ea"/>
                <a:ea typeface="+mj-ea"/>
              </a:rPr>
              <a:t>logo   </a:t>
            </a:r>
            <a:r>
              <a:rPr lang="zh-CN" altLang="en-US" sz="900" dirty="0">
                <a:solidFill>
                  <a:schemeClr val="bg1"/>
                </a:solidFill>
                <a:latin typeface="+mj-ea"/>
                <a:ea typeface="+mj-ea"/>
              </a:rPr>
              <a:t>形式专属</a:t>
            </a:r>
            <a:endParaRPr lang="en-US" altLang="zh-CN" sz="900" dirty="0">
              <a:solidFill>
                <a:schemeClr val="bg1"/>
              </a:solidFill>
              <a:latin typeface="+mj-ea"/>
              <a:ea typeface="+mj-ea"/>
            </a:endParaRPr>
          </a:p>
          <a:p>
            <a:pPr algn="ctr"/>
            <a:r>
              <a:rPr lang="zh-CN" altLang="en-US" sz="900" dirty="0">
                <a:solidFill>
                  <a:schemeClr val="bg1"/>
                </a:solidFill>
                <a:latin typeface="+mj-ea"/>
                <a:ea typeface="+mj-ea"/>
              </a:rPr>
              <a:t>寓意添筷添丁  </a:t>
            </a:r>
            <a:endParaRPr lang="en-US" altLang="zh-CN" sz="900" dirty="0">
              <a:solidFill>
                <a:schemeClr val="bg1"/>
              </a:solidFill>
              <a:latin typeface="+mj-ea"/>
              <a:ea typeface="+mj-ea"/>
            </a:endParaRPr>
          </a:p>
          <a:p>
            <a:pPr algn="ctr"/>
            <a:r>
              <a:rPr lang="zh-CN" altLang="en-US" sz="900" dirty="0">
                <a:solidFill>
                  <a:schemeClr val="bg1"/>
                </a:solidFill>
                <a:latin typeface="+mj-ea"/>
                <a:ea typeface="+mj-ea"/>
              </a:rPr>
              <a:t>也寓祝 人丁兴旺  做大做强  再创辉煌</a:t>
            </a:r>
            <a:endParaRPr lang="zh-CN" altLang="en-US" sz="900" dirty="0">
              <a:solidFill>
                <a:schemeClr val="bg1"/>
              </a:solidFill>
              <a:latin typeface="+mj-ea"/>
              <a:ea typeface="+mj-ea"/>
            </a:endParaRPr>
          </a:p>
          <a:p>
            <a:pPr algn="ctr">
              <a:lnSpc>
                <a:spcPct val="150000"/>
              </a:lnSpc>
            </a:pP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方寸之间</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rPr>
              <a:t>极致之选</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en-US" altLang="zh-CN" sz="1000" dirty="0">
                <a:solidFill>
                  <a:schemeClr val="bg1"/>
                </a:solidFill>
                <a:latin typeface="微软雅黑" panose="020B0503020204020204" charset="-122"/>
                <a:ea typeface="微软雅黑" panose="020B0503020204020204" charset="-122"/>
                <a:cs typeface="微软雅黑" panose="020B0503020204020204" charset="-122"/>
              </a:rPr>
              <a:t>CHINESE FEAST</a:t>
            </a:r>
            <a:endParaRPr lang="en-US" altLang="zh-CN" sz="1000"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DCIM\104NCD90\_DSC1809.JPG"/>
          <p:cNvPicPr>
            <a:picLocks noChangeAspect="1" noChangeArrowheads="1"/>
          </p:cNvPicPr>
          <p:nvPr/>
        </p:nvPicPr>
        <p:blipFill>
          <a:blip r:embed="rId1"/>
          <a:srcRect/>
          <a:stretch>
            <a:fillRect/>
          </a:stretch>
        </p:blipFill>
        <p:spPr bwMode="auto">
          <a:xfrm>
            <a:off x="0" y="0"/>
            <a:ext cx="10439400" cy="5759450"/>
          </a:xfrm>
          <a:prstGeom prst="rect">
            <a:avLst/>
          </a:prstGeom>
          <a:noFill/>
        </p:spPr>
      </p:pic>
      <p:pic>
        <p:nvPicPr>
          <p:cNvPr id="8" name="图片 7" descr="青锦ppt风格6"/>
          <p:cNvPicPr>
            <a:picLocks noChangeAspect="1"/>
          </p:cNvPicPr>
          <p:nvPr/>
        </p:nvPicPr>
        <p:blipFill rotWithShape="1">
          <a:blip r:embed="rId2" cstate="hqprint"/>
          <a:srcRect/>
          <a:stretch>
            <a:fillRect/>
          </a:stretch>
        </p:blipFill>
        <p:spPr>
          <a:xfrm>
            <a:off x="6897756" y="2810151"/>
            <a:ext cx="3274593" cy="2860567"/>
          </a:xfrm>
          <a:prstGeom prst="rect">
            <a:avLst/>
          </a:prstGeom>
        </p:spPr>
      </p:pic>
      <p:sp>
        <p:nvSpPr>
          <p:cNvPr id="7" name="TextBox 6"/>
          <p:cNvSpPr txBox="1"/>
          <p:nvPr/>
        </p:nvSpPr>
        <p:spPr>
          <a:xfrm>
            <a:off x="500367" y="917851"/>
            <a:ext cx="1325880" cy="3784600"/>
          </a:xfrm>
          <a:prstGeom prst="rect">
            <a:avLst/>
          </a:prstGeom>
          <a:noFill/>
        </p:spPr>
        <p:txBody>
          <a:bodyPr wrap="none" rtlCol="0">
            <a:spAutoFit/>
          </a:bodyPr>
          <a:lstStyle/>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每一个中国人</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都离不开</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姓氏与生肖</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这是基因的设定</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也是中华家族文化的</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传承</a:t>
            </a:r>
            <a:endParaRPr lang="en-US" altLang="zh-CN"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endParaRPr lang="en-US" altLang="zh-CN"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青锦希望这套产品</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可以给您</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以及您的家人和朋友</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带来不一样的</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感受</a:t>
            </a:r>
            <a:endParaRPr lang="en-US" altLang="zh-CN"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endParaRPr lang="en-US" altLang="zh-CN"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方寸之间</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1000" dirty="0">
                <a:solidFill>
                  <a:srgbClr val="C8A063"/>
                </a:solidFill>
                <a:latin typeface="微软雅黑" panose="020B0503020204020204" charset="-122"/>
                <a:ea typeface="微软雅黑" panose="020B0503020204020204" charset="-122"/>
                <a:cs typeface="微软雅黑" panose="020B0503020204020204" charset="-122"/>
              </a:rPr>
              <a:t>极致之选</a:t>
            </a:r>
            <a:endParaRPr lang="zh-CN" altLang="en-US" sz="1000" dirty="0">
              <a:solidFill>
                <a:srgbClr val="C8A063"/>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en-US" altLang="zh-CN" sz="1000" dirty="0">
                <a:solidFill>
                  <a:srgbClr val="C8A063"/>
                </a:solidFill>
                <a:latin typeface="微软雅黑" panose="020B0503020204020204" charset="-122"/>
                <a:ea typeface="微软雅黑" panose="020B0503020204020204" charset="-122"/>
                <a:cs typeface="微软雅黑" panose="020B0503020204020204" charset="-122"/>
              </a:rPr>
              <a:t>CHINESE FEAST</a:t>
            </a:r>
            <a:endParaRPr lang="en-US" altLang="zh-CN" sz="1000" dirty="0">
              <a:solidFill>
                <a:srgbClr val="C8A063"/>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3" cstate="hqprint"/>
          <a:srcRect t="8086" b="4472"/>
          <a:stretch>
            <a:fillRect/>
          </a:stretch>
        </p:blipFill>
        <p:spPr>
          <a:xfrm>
            <a:off x="6897756" y="957578"/>
            <a:ext cx="3203414" cy="1763841"/>
          </a:xfrm>
          <a:prstGeom prst="rect">
            <a:avLst/>
          </a:prstGeom>
        </p:spPr>
      </p:pic>
      <p:pic>
        <p:nvPicPr>
          <p:cNvPr id="1027" name="Picture 3" descr="D:\守田设计\青锦产品PPT\大宴PPT\大宴logo.png"/>
          <p:cNvPicPr>
            <a:picLocks noChangeAspect="1" noChangeArrowheads="1"/>
          </p:cNvPicPr>
          <p:nvPr/>
        </p:nvPicPr>
        <p:blipFill>
          <a:blip r:embed="rId4" cstate="print"/>
          <a:srcRect/>
          <a:stretch>
            <a:fillRect/>
          </a:stretch>
        </p:blipFill>
        <p:spPr bwMode="auto">
          <a:xfrm>
            <a:off x="8040418" y="0"/>
            <a:ext cx="1165540" cy="1925307"/>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srcRect l="4567" r="5862"/>
          <a:stretch>
            <a:fillRect/>
          </a:stretch>
        </p:blipFill>
        <p:spPr>
          <a:xfrm>
            <a:off x="0" y="0"/>
            <a:ext cx="7777910" cy="5759450"/>
          </a:xfrm>
          <a:prstGeom prst="rect">
            <a:avLst/>
          </a:prstGeom>
        </p:spPr>
      </p:pic>
      <p:sp>
        <p:nvSpPr>
          <p:cNvPr id="18" name="矩形 17"/>
          <p:cNvSpPr/>
          <p:nvPr/>
        </p:nvSpPr>
        <p:spPr>
          <a:xfrm>
            <a:off x="237266" y="2283163"/>
            <a:ext cx="1272044" cy="3170099"/>
          </a:xfrm>
          <a:prstGeom prst="rect">
            <a:avLst/>
          </a:prstGeom>
        </p:spPr>
        <p:txBody>
          <a:bodyPr wrap="square">
            <a:spAutoFit/>
          </a:bodyPr>
          <a:lstStyle/>
          <a:p>
            <a:pPr>
              <a:lnSpc>
                <a:spcPct val="250000"/>
              </a:lnSpc>
            </a:pPr>
            <a:r>
              <a:rPr lang="zh-CN" altLang="en-US" sz="2000" b="1" dirty="0">
                <a:solidFill>
                  <a:srgbClr val="C8A063"/>
                </a:solidFill>
                <a:latin typeface="华文中宋" panose="02010600040101010101" pitchFamily="2" charset="-122"/>
                <a:ea typeface="华文中宋" panose="02010600040101010101" pitchFamily="2" charset="-122"/>
                <a:cs typeface="微软雅黑" panose="020B0503020204020204" charset="-122"/>
              </a:rPr>
              <a:t>一</a:t>
            </a:r>
            <a:r>
              <a:rPr lang="zh-CN" altLang="en-US" sz="20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rPr>
              <a:t>套</a:t>
            </a:r>
            <a:r>
              <a:rPr lang="zh-CN" altLang="en-US" sz="20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rPr>
              <a:t>起订</a:t>
            </a:r>
            <a:endParaRPr lang="en-US" altLang="zh-CN" sz="20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endParaRPr>
          </a:p>
          <a:p>
            <a:pPr>
              <a:lnSpc>
                <a:spcPct val="250000"/>
              </a:lnSpc>
            </a:pPr>
            <a:r>
              <a:rPr lang="zh-CN" altLang="en-US" sz="20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rPr>
              <a:t>免费定制</a:t>
            </a:r>
            <a:endParaRPr lang="en-US" altLang="zh-CN" sz="20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endParaRPr>
          </a:p>
          <a:p>
            <a:pPr>
              <a:lnSpc>
                <a:spcPct val="250000"/>
              </a:lnSpc>
            </a:pPr>
            <a:r>
              <a:rPr lang="zh-CN" altLang="en-US" sz="2000" b="1" dirty="0">
                <a:solidFill>
                  <a:srgbClr val="C8A063"/>
                </a:solidFill>
                <a:latin typeface="华文中宋" panose="02010600040101010101" pitchFamily="2" charset="-122"/>
                <a:ea typeface="华文中宋" panose="02010600040101010101" pitchFamily="2" charset="-122"/>
                <a:cs typeface="微软雅黑" panose="020B0503020204020204" charset="-122"/>
              </a:rPr>
              <a:t>专</a:t>
            </a:r>
            <a:r>
              <a:rPr lang="zh-CN" altLang="en-US" sz="20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rPr>
              <a:t>属姓氏</a:t>
            </a:r>
            <a:endParaRPr lang="en-US" altLang="zh-CN" sz="20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endParaRPr>
          </a:p>
          <a:p>
            <a:pPr>
              <a:lnSpc>
                <a:spcPct val="250000"/>
              </a:lnSpc>
            </a:pPr>
            <a:r>
              <a:rPr lang="zh-CN" altLang="en-US" sz="20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rPr>
              <a:t>企业主题</a:t>
            </a:r>
            <a:r>
              <a:rPr lang="zh-CN" altLang="en-US" sz="1200" b="1" dirty="0" smtClean="0">
                <a:solidFill>
                  <a:srgbClr val="C8A063"/>
                </a:solidFill>
                <a:latin typeface="华文中宋" panose="02010600040101010101" pitchFamily="2" charset="-122"/>
                <a:ea typeface="华文中宋" panose="02010600040101010101" pitchFamily="2" charset="-122"/>
                <a:cs typeface="微软雅黑" panose="020B0503020204020204" charset="-122"/>
              </a:rPr>
              <a:t>。</a:t>
            </a:r>
            <a:endParaRPr lang="zh-CN" altLang="en-US" sz="1200" b="1" dirty="0">
              <a:solidFill>
                <a:srgbClr val="C8A063"/>
              </a:solidFill>
              <a:latin typeface="华文中宋" panose="02010600040101010101" pitchFamily="2" charset="-122"/>
              <a:ea typeface="华文中宋" panose="02010600040101010101" pitchFamily="2" charset="-122"/>
              <a:cs typeface="微软雅黑" panose="020B0503020204020204" charset="-122"/>
            </a:endParaRPr>
          </a:p>
        </p:txBody>
      </p:sp>
      <p:pic>
        <p:nvPicPr>
          <p:cNvPr id="2" name="图片 1"/>
          <p:cNvPicPr>
            <a:picLocks noChangeAspect="1"/>
          </p:cNvPicPr>
          <p:nvPr/>
        </p:nvPicPr>
        <p:blipFill>
          <a:blip r:embed="rId2"/>
          <a:stretch>
            <a:fillRect/>
          </a:stretch>
        </p:blipFill>
        <p:spPr>
          <a:xfrm>
            <a:off x="6635299" y="0"/>
            <a:ext cx="3841716" cy="5759450"/>
          </a:xfrm>
          <a:prstGeom prst="rect">
            <a:avLst/>
          </a:prstGeom>
        </p:spPr>
      </p:pic>
      <p:pic>
        <p:nvPicPr>
          <p:cNvPr id="9" name="Picture 3" descr="D:\守田设计\青锦产品PPT\大宴PPT\大宴logo.png"/>
          <p:cNvPicPr>
            <a:picLocks noChangeAspect="1" noChangeArrowheads="1"/>
          </p:cNvPicPr>
          <p:nvPr/>
        </p:nvPicPr>
        <p:blipFill>
          <a:blip r:embed="rId3" cstate="print"/>
          <a:srcRect/>
          <a:stretch>
            <a:fillRect/>
          </a:stretch>
        </p:blipFill>
        <p:spPr bwMode="auto">
          <a:xfrm>
            <a:off x="343770" y="178928"/>
            <a:ext cx="1165540" cy="1925307"/>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p:cNvPicPr>
            <a:picLocks noGrp="1" noChangeAspect="1"/>
          </p:cNvPicPr>
          <p:nvPr>
            <p:ph idx="1"/>
          </p:nvPr>
        </p:nvPicPr>
        <p:blipFill rotWithShape="1">
          <a:blip r:embed="rId1" cstate="print"/>
          <a:srcRect/>
          <a:stretch>
            <a:fillRect/>
          </a:stretch>
        </p:blipFill>
        <p:spPr>
          <a:xfrm>
            <a:off x="0" y="0"/>
            <a:ext cx="10453158" cy="5759450"/>
          </a:xfrm>
        </p:spPr>
      </p:pic>
      <p:pic>
        <p:nvPicPr>
          <p:cNvPr id="6" name="图片 5" descr="青锦ppt风格03"/>
          <p:cNvPicPr>
            <a:picLocks noChangeAspect="1"/>
          </p:cNvPicPr>
          <p:nvPr/>
        </p:nvPicPr>
        <p:blipFill>
          <a:blip r:embed="rId2"/>
          <a:stretch>
            <a:fillRect/>
          </a:stretch>
        </p:blipFill>
        <p:spPr>
          <a:xfrm>
            <a:off x="7090410" y="255270"/>
            <a:ext cx="2548255" cy="746760"/>
          </a:xfrm>
          <a:prstGeom prst="rect">
            <a:avLst/>
          </a:prstGeom>
        </p:spPr>
      </p:pic>
      <p:sp>
        <p:nvSpPr>
          <p:cNvPr id="7" name="文本框 6"/>
          <p:cNvSpPr txBox="1"/>
          <p:nvPr/>
        </p:nvSpPr>
        <p:spPr>
          <a:xfrm>
            <a:off x="7272030" y="358352"/>
            <a:ext cx="2316480" cy="521970"/>
          </a:xfrm>
          <a:prstGeom prst="rect">
            <a:avLst/>
          </a:prstGeom>
          <a:noFill/>
        </p:spPr>
        <p:txBody>
          <a:bodyPr wrap="none" rtlCol="0">
            <a:spAutoFit/>
          </a:bodyPr>
          <a:lstStyle/>
          <a:p>
            <a:r>
              <a:rPr lang="zh-CN" altLang="en-US" sz="1400" b="1" dirty="0">
                <a:solidFill>
                  <a:schemeClr val="bg1"/>
                </a:solidFill>
                <a:latin typeface="微软雅黑" panose="020B0503020204020204" charset="-122"/>
                <a:ea typeface="微软雅黑" panose="020B0503020204020204" charset="-122"/>
              </a:rPr>
              <a:t>黑檀木版为</a:t>
            </a:r>
            <a:r>
              <a:rPr lang="en-US" altLang="zh-CN" sz="1400" b="1" dirty="0">
                <a:solidFill>
                  <a:schemeClr val="bg1"/>
                </a:solidFill>
                <a:latin typeface="微软雅黑" panose="020B0503020204020204" charset="-122"/>
                <a:ea typeface="微软雅黑" panose="020B0503020204020204" charset="-122"/>
              </a:rPr>
              <a:t>“</a:t>
            </a:r>
            <a:r>
              <a:rPr lang="zh-CN" altLang="en-US" sz="1400" b="1" dirty="0">
                <a:solidFill>
                  <a:schemeClr val="bg1"/>
                </a:solidFill>
                <a:latin typeface="微软雅黑" panose="020B0503020204020204" charset="-122"/>
                <a:ea typeface="微软雅黑" panose="020B0503020204020204" charset="-122"/>
              </a:rPr>
              <a:t>尊贵特别款</a:t>
            </a:r>
            <a:r>
              <a:rPr lang="en-US" altLang="zh-CN" sz="1400" b="1" dirty="0">
                <a:solidFill>
                  <a:schemeClr val="bg1"/>
                </a:solidFill>
                <a:latin typeface="微软雅黑" panose="020B0503020204020204" charset="-122"/>
                <a:ea typeface="微软雅黑" panose="020B0503020204020204" charset="-122"/>
              </a:rPr>
              <a:t>”</a:t>
            </a:r>
            <a:endParaRPr lang="en-US" altLang="zh-CN" sz="1400" b="1" dirty="0">
              <a:solidFill>
                <a:schemeClr val="bg1"/>
              </a:solidFill>
              <a:latin typeface="微软雅黑" panose="020B0503020204020204" charset="-122"/>
              <a:ea typeface="微软雅黑" panose="020B0503020204020204" charset="-122"/>
            </a:endParaRPr>
          </a:p>
          <a:p>
            <a:r>
              <a:rPr lang="zh-CN" altLang="en-US" sz="1400" i="1" dirty="0">
                <a:solidFill>
                  <a:schemeClr val="bg1"/>
                </a:solidFill>
                <a:latin typeface="微软雅黑" panose="020B0503020204020204" charset="-122"/>
                <a:ea typeface="微软雅黑" panose="020B0503020204020204" charset="-122"/>
              </a:rPr>
              <a:t>拿货价</a:t>
            </a:r>
            <a:r>
              <a:rPr lang="en-US" altLang="zh-CN" sz="1400" i="1" dirty="0">
                <a:solidFill>
                  <a:schemeClr val="bg1"/>
                </a:solidFill>
                <a:latin typeface="微软雅黑" panose="020B0503020204020204" charset="-122"/>
                <a:ea typeface="微软雅黑" panose="020B0503020204020204" charset="-122"/>
              </a:rPr>
              <a:t>769</a:t>
            </a:r>
            <a:r>
              <a:rPr lang="zh-CN" altLang="en-US" sz="1400" i="1" dirty="0">
                <a:solidFill>
                  <a:schemeClr val="bg1"/>
                </a:solidFill>
                <a:latin typeface="微软雅黑" panose="020B0503020204020204" charset="-122"/>
                <a:ea typeface="微软雅黑" panose="020B0503020204020204" charset="-122"/>
              </a:rPr>
              <a:t>元</a:t>
            </a:r>
            <a:endParaRPr lang="zh-CN" altLang="en-US" sz="1400" i="1" dirty="0">
              <a:solidFill>
                <a:schemeClr val="bg1"/>
              </a:solidFill>
              <a:latin typeface="微软雅黑" panose="020B0503020204020204" charset="-122"/>
              <a:ea typeface="微软雅黑" panose="020B0503020204020204" charset="-122"/>
            </a:endParaRPr>
          </a:p>
        </p:txBody>
      </p:sp>
      <p:pic>
        <p:nvPicPr>
          <p:cNvPr id="10" name="图片 9" descr="红席"/>
          <p:cNvPicPr>
            <a:picLocks noChangeAspect="1"/>
          </p:cNvPicPr>
          <p:nvPr/>
        </p:nvPicPr>
        <p:blipFill>
          <a:blip r:embed="rId3"/>
          <a:stretch>
            <a:fillRect/>
          </a:stretch>
        </p:blipFill>
        <p:spPr>
          <a:xfrm>
            <a:off x="1057275" y="4634230"/>
            <a:ext cx="2383790" cy="530225"/>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876520" y="501015"/>
            <a:ext cx="1909307" cy="1046440"/>
          </a:xfrm>
          <a:prstGeom prst="rect">
            <a:avLst/>
          </a:prstGeom>
          <a:noFill/>
        </p:spPr>
        <p:txBody>
          <a:bodyPr wrap="square" rtlCol="0">
            <a:spAutoFit/>
          </a:bodyPr>
          <a:lstStyle/>
          <a:p>
            <a:r>
              <a:rPr lang="zh-CN" altLang="en-US" sz="4400" b="1" dirty="0">
                <a:solidFill>
                  <a:srgbClr val="FF0000"/>
                </a:solidFill>
                <a:latin typeface="微软雅黑" panose="020B0503020204020204" charset="-122"/>
                <a:ea typeface="微软雅黑" panose="020B0503020204020204" charset="-122"/>
                <a:cs typeface="微软雅黑" panose="020B0503020204020204" charset="-122"/>
              </a:rPr>
              <a:t>中国</a:t>
            </a:r>
            <a:r>
              <a:rPr lang="zh-CN" altLang="en-US" sz="4400" b="1" dirty="0" smtClean="0">
                <a:solidFill>
                  <a:srgbClr val="FF0000"/>
                </a:solidFill>
                <a:latin typeface="微软雅黑" panose="020B0503020204020204" charset="-122"/>
                <a:ea typeface="微软雅黑" panose="020B0503020204020204" charset="-122"/>
                <a:cs typeface="微软雅黑" panose="020B0503020204020204" charset="-122"/>
              </a:rPr>
              <a:t>席</a:t>
            </a:r>
            <a:endParaRPr lang="zh-CN" altLang="en-US" sz="4400" b="1" dirty="0" smtClean="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dirty="0" smtClean="0">
                <a:solidFill>
                  <a:srgbClr val="FF0000"/>
                </a:solidFill>
                <a:latin typeface="微软雅黑" panose="020B0503020204020204" charset="-122"/>
                <a:ea typeface="微软雅黑" panose="020B0503020204020204" charset="-122"/>
                <a:cs typeface="微软雅黑" panose="020B0503020204020204" charset="-122"/>
              </a:rPr>
              <a:t>              新春版</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    </a:t>
            </a:r>
            <a:endParaRPr lang="zh-CN" altLang="en-US"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7876520" y="1873122"/>
            <a:ext cx="1976755" cy="3322955"/>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筷子</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x12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酒杯</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x12   </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锌合金  鸡翅木    玻璃 </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包装         </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尺寸： </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235*275*110</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大宴</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罗比罗丹</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生肖文化（生肖酒具）</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与家族文化（定制姓氏）的</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结合</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把玩赠送价值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为高端宴席定制</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赠送重要人士</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乔迁之礼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rPr>
              <a:t>1088  </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元</a:t>
            </a:r>
            <a:endPar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rPr>
              <a:t>628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元</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i="1" dirty="0">
                <a:solidFill>
                  <a:srgbClr val="FF0000"/>
                </a:solidFill>
                <a:latin typeface="微软雅黑" panose="020B0503020204020204" charset="-122"/>
                <a:ea typeface="微软雅黑" panose="020B0503020204020204" charset="-122"/>
                <a:cs typeface="微软雅黑" panose="020B0503020204020204" charset="-122"/>
              </a:rPr>
              <a:t>以上报价含税，不含运费</a:t>
            </a:r>
            <a:endParaRPr lang="zh-CN" altLang="en-US" sz="1000" i="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5" name="Picture 3" descr="C:/Users/chen/AppData/Local/Temp/picturecompress_20220224103120/output_34.jpgoutput_34"/>
          <p:cNvPicPr>
            <a:picLocks noChangeAspect="1" noChangeArrowheads="1"/>
          </p:cNvPicPr>
          <p:nvPr/>
        </p:nvPicPr>
        <p:blipFill rotWithShape="1">
          <a:blip r:embed="rId1"/>
          <a:srcRect/>
          <a:stretch>
            <a:fillRect/>
          </a:stretch>
        </p:blipFill>
        <p:spPr bwMode="auto">
          <a:xfrm>
            <a:off x="257795" y="377648"/>
            <a:ext cx="7061308" cy="5053667"/>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内容占位符 3"/>
          <p:cNvPicPr>
            <a:picLocks noGrp="1" noChangeAspect="1"/>
          </p:cNvPicPr>
          <p:nvPr>
            <p:ph idx="1"/>
          </p:nvPr>
        </p:nvPicPr>
        <p:blipFill>
          <a:blip r:embed="rId1"/>
          <a:stretch>
            <a:fillRect/>
          </a:stretch>
        </p:blipFill>
        <p:spPr>
          <a:xfrm>
            <a:off x="0" y="0"/>
            <a:ext cx="8854752" cy="5759450"/>
          </a:xfrm>
          <a:prstGeom prst="rect">
            <a:avLst/>
          </a:prstGeom>
        </p:spPr>
      </p:pic>
      <p:pic>
        <p:nvPicPr>
          <p:cNvPr id="6" name="图片 5"/>
          <p:cNvPicPr>
            <a:picLocks noChangeAspect="1"/>
          </p:cNvPicPr>
          <p:nvPr/>
        </p:nvPicPr>
        <p:blipFill>
          <a:blip r:embed="rId2" cstate="hqprint"/>
          <a:stretch>
            <a:fillRect/>
          </a:stretch>
        </p:blipFill>
        <p:spPr>
          <a:xfrm>
            <a:off x="7403334" y="0"/>
            <a:ext cx="3036065" cy="2023878"/>
          </a:xfrm>
          <a:prstGeom prst="rect">
            <a:avLst/>
          </a:prstGeom>
        </p:spPr>
      </p:pic>
      <p:pic>
        <p:nvPicPr>
          <p:cNvPr id="7" name="图片 6"/>
          <p:cNvPicPr>
            <a:picLocks noChangeAspect="1"/>
          </p:cNvPicPr>
          <p:nvPr/>
        </p:nvPicPr>
        <p:blipFill>
          <a:blip r:embed="rId3" cstate="hqprint"/>
          <a:stretch>
            <a:fillRect/>
          </a:stretch>
        </p:blipFill>
        <p:spPr>
          <a:xfrm>
            <a:off x="7403333" y="1907806"/>
            <a:ext cx="3036065" cy="2025025"/>
          </a:xfrm>
          <a:prstGeom prst="rect">
            <a:avLst/>
          </a:prstGeom>
        </p:spPr>
      </p:pic>
      <p:sp>
        <p:nvSpPr>
          <p:cNvPr id="10" name="文本框 9"/>
          <p:cNvSpPr txBox="1"/>
          <p:nvPr>
            <p:custDataLst>
              <p:tags r:id="rId4"/>
            </p:custDataLst>
          </p:nvPr>
        </p:nvSpPr>
        <p:spPr>
          <a:xfrm>
            <a:off x="338834" y="499843"/>
            <a:ext cx="2756535" cy="1783715"/>
          </a:xfrm>
          <a:prstGeom prst="rect">
            <a:avLst/>
          </a:prstGeom>
          <a:noFill/>
        </p:spPr>
        <p:txBody>
          <a:bodyPr wrap="none" rtlCol="0">
            <a:spAutoFit/>
          </a:bodyPr>
          <a:lstStyle/>
          <a:p>
            <a:r>
              <a:rPr lang="zh-CN" altLang="en-US" sz="2000"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生肖可根据需求</a:t>
            </a:r>
            <a:r>
              <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自选</a:t>
            </a:r>
            <a:endPar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a:p>
            <a:endPar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a:p>
            <a:r>
              <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只龙  取意“人中之龙”</a:t>
            </a:r>
            <a:endPar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a:p>
            <a:pPr algn="dist"/>
            <a:r>
              <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龙</a:t>
            </a:r>
            <a:r>
              <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马取意“龙马精神”</a:t>
            </a:r>
            <a:endPar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a:p>
            <a:r>
              <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龙</a:t>
            </a:r>
            <a:r>
              <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鸡取意“龙凤呈祥”</a:t>
            </a:r>
            <a:endPar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a:p>
            <a:r>
              <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马</a:t>
            </a:r>
            <a:r>
              <a:rPr lang="en-US" altLang="zh-CN"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猴取意“马上封侯”</a:t>
            </a:r>
            <a:endParaRPr lang="zh-CN" altLang="en-US"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3" name="图片 2"/>
          <p:cNvPicPr>
            <a:picLocks noChangeAspect="1"/>
          </p:cNvPicPr>
          <p:nvPr/>
        </p:nvPicPr>
        <p:blipFill>
          <a:blip r:embed="rId5"/>
          <a:stretch>
            <a:fillRect/>
          </a:stretch>
        </p:blipFill>
        <p:spPr>
          <a:xfrm>
            <a:off x="7403332" y="3370232"/>
            <a:ext cx="3036068" cy="239195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35558" y="652780"/>
            <a:ext cx="2413521" cy="923330"/>
          </a:xfrm>
          <a:prstGeom prst="rect">
            <a:avLst/>
          </a:prstGeom>
          <a:noFill/>
        </p:spPr>
        <p:txBody>
          <a:bodyPr wrap="square" rtlCol="0">
            <a:spAutoFit/>
          </a:bodyPr>
          <a:lstStyle/>
          <a:p>
            <a:r>
              <a:rPr lang="zh-CN" altLang="en-US" sz="5400" b="1" dirty="0">
                <a:solidFill>
                  <a:srgbClr val="FF0000"/>
                </a:solidFill>
                <a:latin typeface="微软雅黑" panose="020B0503020204020204" charset="-122"/>
                <a:ea typeface="微软雅黑" panose="020B0503020204020204" charset="-122"/>
              </a:rPr>
              <a:t>席</a:t>
            </a:r>
            <a:r>
              <a:rPr lang="en-US" altLang="zh-CN" sz="4000" b="1" dirty="0">
                <a:solidFill>
                  <a:srgbClr val="FF0000"/>
                </a:solidFill>
                <a:latin typeface="微软雅黑" panose="020B0503020204020204" charset="-122"/>
                <a:ea typeface="微软雅黑" panose="020B0503020204020204" charset="-122"/>
              </a:rPr>
              <a:t>-</a:t>
            </a:r>
            <a:r>
              <a:rPr lang="zh-CN" altLang="en-US" sz="4000" b="1" dirty="0" smtClean="0">
                <a:solidFill>
                  <a:srgbClr val="FF0000"/>
                </a:solidFill>
                <a:latin typeface="微软雅黑" panose="020B0503020204020204" charset="-122"/>
                <a:ea typeface="微软雅黑" panose="020B0503020204020204" charset="-122"/>
              </a:rPr>
              <a:t>如意</a:t>
            </a:r>
            <a:endParaRPr lang="zh-CN" altLang="en-US" sz="32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7353343" y="1825985"/>
            <a:ext cx="2470785" cy="3476625"/>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筷子</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x2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酒杯</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x2 </a:t>
            </a:r>
            <a:endPar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酒杯</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蛇</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年默认蛇杯</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也可以自选</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随机）</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锌合金镀锡</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    黑檀  玻璃 </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包装          </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110*275*85mm</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鸡翅木筷：</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250*7*7mm</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生肖酒杯：直径</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40*</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高度</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63mm</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大宴</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罗比罗丹</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生肖文化（生肖酒具）</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与家族文化（定制姓氏）的</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结合</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极</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具收藏</a:t>
            </a:r>
            <a:endPar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把玩赠送价值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企业高端随手礼</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乔迁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会议</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开业</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私礼</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周年庆</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368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145</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i="1" dirty="0">
                <a:solidFill>
                  <a:srgbClr val="FF0000"/>
                </a:solidFill>
                <a:latin typeface="微软雅黑" panose="020B0503020204020204" charset="-122"/>
                <a:ea typeface="微软雅黑" panose="020B0503020204020204" charset="-122"/>
                <a:cs typeface="微软雅黑" panose="020B0503020204020204" charset="-122"/>
              </a:rPr>
              <a:t>以上报价含税，不含运费</a:t>
            </a:r>
            <a:endParaRPr lang="zh-CN" altLang="en-US" sz="1000" i="1"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1"/>
          <a:stretch>
            <a:fillRect/>
          </a:stretch>
        </p:blipFill>
        <p:spPr>
          <a:xfrm>
            <a:off x="557513" y="498543"/>
            <a:ext cx="6228877" cy="49074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123101" y="103309"/>
            <a:ext cx="6163399" cy="3724645"/>
          </a:xfrm>
          <a:prstGeom prst="rect">
            <a:avLst/>
          </a:prstGeom>
        </p:spPr>
      </p:pic>
      <p:pic>
        <p:nvPicPr>
          <p:cNvPr id="13" name="内容占位符 10"/>
          <p:cNvPicPr>
            <a:picLocks noChangeAspect="1"/>
          </p:cNvPicPr>
          <p:nvPr/>
        </p:nvPicPr>
        <p:blipFill>
          <a:blip r:embed="rId2" cstate="print"/>
          <a:stretch>
            <a:fillRect/>
          </a:stretch>
        </p:blipFill>
        <p:spPr>
          <a:xfrm>
            <a:off x="5294412" y="3891369"/>
            <a:ext cx="2615863" cy="1731627"/>
          </a:xfrm>
          <a:prstGeom prst="rect">
            <a:avLst/>
          </a:prstGeom>
        </p:spPr>
      </p:pic>
      <p:sp>
        <p:nvSpPr>
          <p:cNvPr id="2" name="矩形 1"/>
          <p:cNvSpPr/>
          <p:nvPr/>
        </p:nvSpPr>
        <p:spPr>
          <a:xfrm>
            <a:off x="3339458" y="589660"/>
            <a:ext cx="506535" cy="2000548"/>
          </a:xfrm>
          <a:prstGeom prst="rect">
            <a:avLst/>
          </a:prstGeom>
        </p:spPr>
        <p:txBody>
          <a:bodyPr wrap="square">
            <a:spAutoFit/>
          </a:bodyPr>
          <a:lstStyle/>
          <a:p>
            <a:r>
              <a:rPr lang="zh-CN" altLang="en-US" sz="2000" dirty="0" smtClean="0">
                <a:solidFill>
                  <a:srgbClr val="F29C63"/>
                </a:solidFill>
                <a:latin typeface="造字工房尚雅（非商用）常规体" pitchFamily="50" charset="-122"/>
                <a:ea typeface="造字工房尚雅（非商用）常规体" pitchFamily="50" charset="-122"/>
              </a:rPr>
              <a:t>精致典雅</a:t>
            </a:r>
            <a:r>
              <a:rPr lang="en-US" altLang="zh-CN" sz="2000" dirty="0" smtClean="0">
                <a:solidFill>
                  <a:srgbClr val="F29C63"/>
                </a:solidFill>
                <a:latin typeface="造字工房尚雅（非商用）常规体" pitchFamily="50" charset="-122"/>
                <a:ea typeface="造字工房尚雅（非商用）常规体" pitchFamily="50" charset="-122"/>
              </a:rPr>
              <a:t>-</a:t>
            </a:r>
            <a:endParaRPr lang="en-US" altLang="zh-CN" sz="2000" dirty="0" smtClean="0">
              <a:solidFill>
                <a:srgbClr val="F29C63"/>
              </a:solidFill>
              <a:latin typeface="造字工房尚雅（非商用）常规体" pitchFamily="50" charset="-122"/>
              <a:ea typeface="造字工房尚雅（非商用）常规体" pitchFamily="50" charset="-122"/>
            </a:endParaRPr>
          </a:p>
          <a:p>
            <a:r>
              <a:rPr lang="zh-CN" altLang="en-US" sz="1200" dirty="0">
                <a:solidFill>
                  <a:srgbClr val="F29C63"/>
                </a:solidFill>
                <a:latin typeface="造字工房尚雅（非商用）常规体" pitchFamily="50" charset="-122"/>
                <a:ea typeface="造字工房尚雅（非商用）常规体" pitchFamily="50" charset="-122"/>
              </a:rPr>
              <a:t>颜</a:t>
            </a:r>
            <a:r>
              <a:rPr lang="zh-CN" altLang="en-US" sz="1200" dirty="0" smtClean="0">
                <a:solidFill>
                  <a:srgbClr val="F29C63"/>
                </a:solidFill>
                <a:latin typeface="造字工房尚雅（非商用）常规体" pitchFamily="50" charset="-122"/>
                <a:ea typeface="造字工房尚雅（非商用）常规体" pitchFamily="50" charset="-122"/>
              </a:rPr>
              <a:t>值能打</a:t>
            </a:r>
            <a:endParaRPr lang="zh-CN" altLang="en-US" sz="1200" dirty="0">
              <a:solidFill>
                <a:srgbClr val="F29C63"/>
              </a:solidFill>
              <a:latin typeface="造字工房尚雅（非商用）常规体" pitchFamily="50" charset="-122"/>
              <a:ea typeface="造字工房尚雅（非商用）常规体" pitchFamily="50" charset="-122"/>
            </a:endParaRPr>
          </a:p>
        </p:txBody>
      </p:sp>
      <p:pic>
        <p:nvPicPr>
          <p:cNvPr id="6" name="图片 5"/>
          <p:cNvPicPr>
            <a:picLocks noChangeAspect="1"/>
          </p:cNvPicPr>
          <p:nvPr/>
        </p:nvPicPr>
        <p:blipFill>
          <a:blip r:embed="rId3"/>
          <a:stretch>
            <a:fillRect/>
          </a:stretch>
        </p:blipFill>
        <p:spPr>
          <a:xfrm>
            <a:off x="3197747" y="3891369"/>
            <a:ext cx="2518730" cy="1731627"/>
          </a:xfrm>
          <a:prstGeom prst="rect">
            <a:avLst/>
          </a:prstGeom>
        </p:spPr>
      </p:pic>
      <p:pic>
        <p:nvPicPr>
          <p:cNvPr id="12" name="图片 11"/>
          <p:cNvPicPr>
            <a:picLocks noChangeAspect="1"/>
          </p:cNvPicPr>
          <p:nvPr/>
        </p:nvPicPr>
        <p:blipFill>
          <a:blip r:embed="rId4"/>
          <a:stretch>
            <a:fillRect/>
          </a:stretch>
        </p:blipFill>
        <p:spPr>
          <a:xfrm>
            <a:off x="115543" y="3891369"/>
            <a:ext cx="3124516" cy="1731627"/>
          </a:xfrm>
          <a:prstGeom prst="rect">
            <a:avLst/>
          </a:prstGeom>
        </p:spPr>
      </p:pic>
      <p:pic>
        <p:nvPicPr>
          <p:cNvPr id="11" name="图片 10"/>
          <p:cNvPicPr>
            <a:picLocks noChangeAspect="1"/>
          </p:cNvPicPr>
          <p:nvPr/>
        </p:nvPicPr>
        <p:blipFill>
          <a:blip r:embed="rId5"/>
          <a:stretch>
            <a:fillRect/>
          </a:stretch>
        </p:blipFill>
        <p:spPr>
          <a:xfrm>
            <a:off x="6286500" y="103505"/>
            <a:ext cx="3159125" cy="2302510"/>
          </a:xfrm>
          <a:prstGeom prst="rect">
            <a:avLst/>
          </a:prstGeom>
        </p:spPr>
      </p:pic>
      <p:pic>
        <p:nvPicPr>
          <p:cNvPr id="14" name="图片 13"/>
          <p:cNvPicPr>
            <a:picLocks noChangeAspect="1"/>
          </p:cNvPicPr>
          <p:nvPr/>
        </p:nvPicPr>
        <p:blipFill>
          <a:blip r:embed="rId6"/>
          <a:stretch>
            <a:fillRect/>
          </a:stretch>
        </p:blipFill>
        <p:spPr>
          <a:xfrm>
            <a:off x="7578090" y="3891280"/>
            <a:ext cx="2861310" cy="1736090"/>
          </a:xfrm>
          <a:prstGeom prst="rect">
            <a:avLst/>
          </a:prstGeom>
        </p:spPr>
      </p:pic>
      <p:pic>
        <p:nvPicPr>
          <p:cNvPr id="15" name="图片 14"/>
          <p:cNvPicPr>
            <a:picLocks noChangeAspect="1"/>
          </p:cNvPicPr>
          <p:nvPr/>
        </p:nvPicPr>
        <p:blipFill>
          <a:blip r:embed="rId7"/>
          <a:stretch>
            <a:fillRect/>
          </a:stretch>
        </p:blipFill>
        <p:spPr>
          <a:xfrm>
            <a:off x="6231890" y="2367280"/>
            <a:ext cx="3213735" cy="1457960"/>
          </a:xfrm>
          <a:prstGeom prst="rect">
            <a:avLst/>
          </a:prstGeom>
        </p:spPr>
      </p:pic>
      <p:pic>
        <p:nvPicPr>
          <p:cNvPr id="3" name="图片 2"/>
          <p:cNvPicPr>
            <a:picLocks noChangeAspect="1"/>
          </p:cNvPicPr>
          <p:nvPr/>
        </p:nvPicPr>
        <p:blipFill>
          <a:blip r:embed="rId8"/>
          <a:stretch>
            <a:fillRect/>
          </a:stretch>
        </p:blipFill>
        <p:spPr>
          <a:xfrm>
            <a:off x="9378521" y="44748"/>
            <a:ext cx="1060796" cy="535884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hqprint"/>
          <a:srcRect t="972"/>
          <a:stretch>
            <a:fillRect/>
          </a:stretch>
        </p:blipFill>
        <p:spPr>
          <a:xfrm>
            <a:off x="0" y="3076"/>
            <a:ext cx="10440035" cy="5758815"/>
          </a:xfrm>
          <a:prstGeom prst="rect">
            <a:avLst/>
          </a:prstGeom>
        </p:spPr>
      </p:pic>
      <p:pic>
        <p:nvPicPr>
          <p:cNvPr id="3" name="图片 2" descr="chuandimeih"/>
          <p:cNvPicPr>
            <a:picLocks noChangeAspect="1"/>
          </p:cNvPicPr>
          <p:nvPr/>
        </p:nvPicPr>
        <p:blipFill>
          <a:blip r:embed="rId2" cstate="hqprint"/>
          <a:stretch>
            <a:fillRect/>
          </a:stretch>
        </p:blipFill>
        <p:spPr>
          <a:xfrm>
            <a:off x="376751" y="3039061"/>
            <a:ext cx="2148205" cy="337820"/>
          </a:xfrm>
          <a:prstGeom prst="rect">
            <a:avLst/>
          </a:prstGeom>
        </p:spPr>
      </p:pic>
      <p:sp>
        <p:nvSpPr>
          <p:cNvPr id="7" name="矩形 6"/>
          <p:cNvSpPr/>
          <p:nvPr/>
        </p:nvSpPr>
        <p:spPr>
          <a:xfrm>
            <a:off x="260544" y="510992"/>
            <a:ext cx="5219700" cy="1569660"/>
          </a:xfrm>
          <a:prstGeom prst="rect">
            <a:avLst/>
          </a:prstGeom>
        </p:spPr>
        <p:txBody>
          <a:bodyPr>
            <a:spAutoFit/>
          </a:bodyPr>
          <a:lstStyle/>
          <a:p>
            <a:r>
              <a:rPr lang="zh-CN" altLang="en-US" sz="1600" dirty="0">
                <a:latin typeface="迷你简启体" panose="03000509000000000000" pitchFamily="65" charset="-122"/>
                <a:ea typeface="迷你简启体" panose="03000509000000000000" pitchFamily="65" charset="-122"/>
              </a:rPr>
              <a:t>每一个中国人都有专属的生肖与</a:t>
            </a:r>
            <a:r>
              <a:rPr lang="zh-CN" altLang="en-US" sz="1600" dirty="0" smtClean="0">
                <a:latin typeface="迷你简启体" panose="03000509000000000000" pitchFamily="65" charset="-122"/>
                <a:ea typeface="迷你简启体" panose="03000509000000000000" pitchFamily="65" charset="-122"/>
              </a:rPr>
              <a:t>姓氏</a:t>
            </a:r>
            <a:endParaRPr lang="en-US" altLang="zh-CN" sz="1600" dirty="0" smtClean="0">
              <a:latin typeface="迷你简启体" panose="03000509000000000000" pitchFamily="65" charset="-122"/>
              <a:ea typeface="迷你简启体" panose="03000509000000000000" pitchFamily="65" charset="-122"/>
            </a:endParaRPr>
          </a:p>
          <a:p>
            <a:r>
              <a:rPr lang="zh-CN" altLang="en-US" sz="1600" dirty="0" smtClean="0">
                <a:latin typeface="迷你简启体" panose="03000509000000000000" pitchFamily="65" charset="-122"/>
                <a:ea typeface="迷你简启体" panose="03000509000000000000" pitchFamily="65" charset="-122"/>
              </a:rPr>
              <a:t>生肖</a:t>
            </a:r>
            <a:r>
              <a:rPr lang="zh-CN" altLang="en-US" sz="1600" dirty="0">
                <a:latin typeface="迷你简启体" panose="03000509000000000000" pitchFamily="65" charset="-122"/>
                <a:ea typeface="迷你简启体" panose="03000509000000000000" pitchFamily="65" charset="-122"/>
              </a:rPr>
              <a:t>与姓氏文化是每个中国人独有的文化</a:t>
            </a:r>
            <a:r>
              <a:rPr lang="zh-CN" altLang="en-US" sz="1600" dirty="0" smtClean="0">
                <a:latin typeface="迷你简启体" panose="03000509000000000000" pitchFamily="65" charset="-122"/>
                <a:ea typeface="迷你简启体" panose="03000509000000000000" pitchFamily="65" charset="-122"/>
              </a:rPr>
              <a:t>烙印</a:t>
            </a:r>
            <a:endParaRPr lang="en-US" altLang="zh-CN" sz="1600" dirty="0" smtClean="0">
              <a:latin typeface="迷你简启体" panose="03000509000000000000" pitchFamily="65" charset="-122"/>
              <a:ea typeface="迷你简启体" panose="03000509000000000000" pitchFamily="65" charset="-122"/>
            </a:endParaRPr>
          </a:p>
          <a:p>
            <a:r>
              <a:rPr lang="zh-CN" altLang="en-US" sz="1600" dirty="0" smtClean="0">
                <a:latin typeface="迷你简启体" panose="03000509000000000000" pitchFamily="65" charset="-122"/>
                <a:ea typeface="迷你简启体" panose="03000509000000000000" pitchFamily="65" charset="-122"/>
              </a:rPr>
              <a:t>青</a:t>
            </a:r>
            <a:r>
              <a:rPr lang="zh-CN" altLang="en-US" sz="1600" dirty="0">
                <a:latin typeface="迷你简启体" panose="03000509000000000000" pitchFamily="65" charset="-122"/>
                <a:ea typeface="迷你简启体" panose="03000509000000000000" pitchFamily="65" charset="-122"/>
              </a:rPr>
              <a:t>锦 壹锭赢 </a:t>
            </a:r>
            <a:r>
              <a:rPr lang="zh-CN" altLang="en-US" sz="1600" dirty="0" smtClean="0">
                <a:latin typeface="迷你简启体" panose="03000509000000000000" pitchFamily="65" charset="-122"/>
                <a:ea typeface="迷你简启体" panose="03000509000000000000" pitchFamily="65" charset="-122"/>
              </a:rPr>
              <a:t>系列产品</a:t>
            </a:r>
            <a:endParaRPr lang="en-US" altLang="zh-CN" sz="1600" dirty="0" smtClean="0">
              <a:latin typeface="迷你简启体" panose="03000509000000000000" pitchFamily="65" charset="-122"/>
              <a:ea typeface="迷你简启体" panose="03000509000000000000" pitchFamily="65" charset="-122"/>
            </a:endParaRPr>
          </a:p>
          <a:p>
            <a:r>
              <a:rPr lang="zh-CN" altLang="en-US" sz="1600" dirty="0" smtClean="0">
                <a:latin typeface="迷你简启体" panose="03000509000000000000" pitchFamily="65" charset="-122"/>
                <a:ea typeface="迷你简启体" panose="03000509000000000000" pitchFamily="65" charset="-122"/>
              </a:rPr>
              <a:t>通过</a:t>
            </a:r>
            <a:r>
              <a:rPr lang="zh-CN" altLang="en-US" sz="1600" dirty="0">
                <a:latin typeface="迷你简启体" panose="03000509000000000000" pitchFamily="65" charset="-122"/>
                <a:ea typeface="迷你简启体" panose="03000509000000000000" pitchFamily="65" charset="-122"/>
              </a:rPr>
              <a:t>简单日常使用的</a:t>
            </a:r>
            <a:r>
              <a:rPr lang="zh-CN" altLang="en-US" sz="1600" dirty="0" smtClean="0">
                <a:latin typeface="迷你简启体" panose="03000509000000000000" pitchFamily="65" charset="-122"/>
                <a:ea typeface="迷你简启体" panose="03000509000000000000" pitchFamily="65" charset="-122"/>
              </a:rPr>
              <a:t>餐具</a:t>
            </a:r>
            <a:endParaRPr lang="en-US" altLang="zh-CN" sz="1600" dirty="0" smtClean="0">
              <a:latin typeface="迷你简启体" panose="03000509000000000000" pitchFamily="65" charset="-122"/>
              <a:ea typeface="迷你简启体" panose="03000509000000000000" pitchFamily="65" charset="-122"/>
            </a:endParaRPr>
          </a:p>
          <a:p>
            <a:r>
              <a:rPr lang="zh-CN" altLang="en-US" sz="1600" dirty="0" smtClean="0">
                <a:latin typeface="迷你简启体" panose="03000509000000000000" pitchFamily="65" charset="-122"/>
                <a:ea typeface="迷你简启体" panose="03000509000000000000" pitchFamily="65" charset="-122"/>
              </a:rPr>
              <a:t>完美</a:t>
            </a:r>
            <a:r>
              <a:rPr lang="zh-CN" altLang="en-US" sz="1600" dirty="0">
                <a:latin typeface="迷你简启体" panose="03000509000000000000" pitchFamily="65" charset="-122"/>
                <a:ea typeface="迷你简启体" panose="03000509000000000000" pitchFamily="65" charset="-122"/>
              </a:rPr>
              <a:t>将两种文化融合到</a:t>
            </a:r>
            <a:r>
              <a:rPr lang="zh-CN" altLang="en-US" sz="1600" dirty="0" smtClean="0">
                <a:latin typeface="迷你简启体" panose="03000509000000000000" pitchFamily="65" charset="-122"/>
                <a:ea typeface="迷你简启体" panose="03000509000000000000" pitchFamily="65" charset="-122"/>
              </a:rPr>
              <a:t>一起</a:t>
            </a:r>
            <a:endParaRPr lang="en-US" altLang="zh-CN" sz="1600" dirty="0" smtClean="0">
              <a:latin typeface="迷你简启体" panose="03000509000000000000" pitchFamily="65" charset="-122"/>
              <a:ea typeface="迷你简启体" panose="03000509000000000000" pitchFamily="65" charset="-122"/>
            </a:endParaRPr>
          </a:p>
          <a:p>
            <a:r>
              <a:rPr lang="zh-CN" altLang="en-US" sz="1600" dirty="0" smtClean="0">
                <a:latin typeface="迷你简启体" panose="03000509000000000000" pitchFamily="65" charset="-122"/>
                <a:ea typeface="迷你简启体" panose="03000509000000000000" pitchFamily="65" charset="-122"/>
              </a:rPr>
              <a:t>让</a:t>
            </a:r>
            <a:r>
              <a:rPr lang="zh-CN" altLang="en-US" sz="1600" dirty="0">
                <a:latin typeface="迷你简启体" panose="03000509000000000000" pitchFamily="65" charset="-122"/>
                <a:ea typeface="迷你简启体" panose="03000509000000000000" pitchFamily="65" charset="-122"/>
              </a:rPr>
              <a:t>使用者更加能感受到这款产品的用心贴心</a:t>
            </a:r>
            <a:endParaRPr lang="zh-CN" altLang="en-US" sz="1600" dirty="0">
              <a:latin typeface="迷你简启体" panose="03000509000000000000" pitchFamily="65" charset="-122"/>
              <a:ea typeface="迷你简启体" panose="03000509000000000000" pitchFamily="65" charset="-122"/>
            </a:endParaRPr>
          </a:p>
        </p:txBody>
      </p:sp>
      <p:sp>
        <p:nvSpPr>
          <p:cNvPr id="8" name="矩形 7"/>
          <p:cNvSpPr/>
          <p:nvPr/>
        </p:nvSpPr>
        <p:spPr>
          <a:xfrm>
            <a:off x="260544" y="4798179"/>
            <a:ext cx="3877985" cy="369332"/>
          </a:xfrm>
          <a:prstGeom prst="rect">
            <a:avLst/>
          </a:prstGeom>
        </p:spPr>
        <p:txBody>
          <a:bodyPr wrap="none">
            <a:spAutoFit/>
          </a:bodyPr>
          <a:lstStyle/>
          <a:p>
            <a:r>
              <a:rPr lang="zh-CN" altLang="en-US" dirty="0" smtClean="0">
                <a:latin typeface="迷你简启体" panose="03000509000000000000" pitchFamily="65" charset="-122"/>
                <a:ea typeface="迷你简启体" panose="03000509000000000000" pitchFamily="65" charset="-122"/>
              </a:rPr>
              <a:t>推荐理由</a:t>
            </a:r>
            <a:r>
              <a:rPr lang="en-US" altLang="zh-CN" dirty="0" smtClean="0">
                <a:latin typeface="迷你简启体" panose="03000509000000000000" pitchFamily="65" charset="-122"/>
                <a:ea typeface="迷你简启体" panose="03000509000000000000" pitchFamily="65" charset="-122"/>
              </a:rPr>
              <a:t>—</a:t>
            </a:r>
            <a:r>
              <a:rPr lang="zh-CN" altLang="en-US" dirty="0" smtClean="0">
                <a:latin typeface="迷你简启体" panose="03000509000000000000" pitchFamily="65" charset="-122"/>
                <a:ea typeface="迷你简启体" panose="03000509000000000000" pitchFamily="65" charset="-122"/>
              </a:rPr>
              <a:t>壹锭银</a:t>
            </a:r>
            <a:r>
              <a:rPr lang="en-US" altLang="zh-CN" dirty="0" smtClean="0">
                <a:latin typeface="迷你简启体" panose="03000509000000000000" pitchFamily="65" charset="-122"/>
                <a:ea typeface="迷你简启体" panose="03000509000000000000" pitchFamily="65" charset="-122"/>
              </a:rPr>
              <a:t>—</a:t>
            </a:r>
            <a:r>
              <a:rPr lang="zh-CN" altLang="en-US" dirty="0" smtClean="0">
                <a:latin typeface="迷你简启体" panose="03000509000000000000" pitchFamily="65" charset="-122"/>
                <a:ea typeface="迷你简启体" panose="03000509000000000000" pitchFamily="65" charset="-122"/>
              </a:rPr>
              <a:t>寓意：一定赢！</a:t>
            </a:r>
            <a:endParaRPr lang="zh-CN"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247368" y="132544"/>
            <a:ext cx="9847701" cy="3405811"/>
          </a:xfrm>
          <a:prstGeom prst="rect">
            <a:avLst/>
          </a:prstGeom>
        </p:spPr>
      </p:pic>
      <p:pic>
        <p:nvPicPr>
          <p:cNvPr id="4" name="内容占位符 3"/>
          <p:cNvPicPr>
            <a:picLocks noGrp="1" noChangeAspect="1"/>
          </p:cNvPicPr>
          <p:nvPr>
            <p:ph idx="1"/>
          </p:nvPr>
        </p:nvPicPr>
        <p:blipFill>
          <a:blip r:embed="rId2" cstate="print"/>
          <a:stretch>
            <a:fillRect/>
          </a:stretch>
        </p:blipFill>
        <p:spPr>
          <a:xfrm>
            <a:off x="7637162" y="3675742"/>
            <a:ext cx="2457907" cy="1834167"/>
          </a:xfrm>
          <a:prstGeom prst="rect">
            <a:avLst/>
          </a:prstGeom>
        </p:spPr>
      </p:pic>
      <p:sp>
        <p:nvSpPr>
          <p:cNvPr id="6" name="矩形 5"/>
          <p:cNvSpPr/>
          <p:nvPr/>
        </p:nvSpPr>
        <p:spPr>
          <a:xfrm>
            <a:off x="489513" y="2562851"/>
            <a:ext cx="4586887" cy="1015663"/>
          </a:xfrm>
          <a:prstGeom prst="rect">
            <a:avLst/>
          </a:prstGeom>
        </p:spPr>
        <p:txBody>
          <a:bodyPr wrap="square">
            <a:spAutoFit/>
          </a:bodyPr>
          <a:lstStyle/>
          <a:p>
            <a:r>
              <a:rPr lang="zh-CN" altLang="en-US" sz="1200" dirty="0">
                <a:latin typeface="迷你简启体" panose="03000509000000000000" pitchFamily="65" charset="-122"/>
                <a:ea typeface="迷你简启体" panose="03000509000000000000" pitchFamily="65" charset="-122"/>
              </a:rPr>
              <a:t>产品设计理念</a:t>
            </a:r>
            <a:r>
              <a:rPr lang="zh-CN" altLang="en-US" sz="1200" dirty="0" smtClean="0">
                <a:latin typeface="迷你简启体" panose="03000509000000000000" pitchFamily="65" charset="-122"/>
                <a:ea typeface="迷你简启体" panose="03000509000000000000" pitchFamily="65" charset="-122"/>
              </a:rPr>
              <a:t>:</a:t>
            </a:r>
            <a:endParaRPr lang="en-US" altLang="zh-CN" sz="1200" dirty="0" smtClean="0">
              <a:latin typeface="迷你简启体" panose="03000509000000000000" pitchFamily="65" charset="-122"/>
              <a:ea typeface="迷你简启体" panose="03000509000000000000" pitchFamily="65" charset="-122"/>
            </a:endParaRPr>
          </a:p>
          <a:p>
            <a:r>
              <a:rPr lang="zh-CN" altLang="en-US" sz="1200" dirty="0" smtClean="0">
                <a:latin typeface="迷你简启体" panose="03000509000000000000" pitchFamily="65" charset="-122"/>
                <a:ea typeface="迷你简启体" panose="03000509000000000000" pitchFamily="65" charset="-122"/>
              </a:rPr>
              <a:t>配置</a:t>
            </a:r>
            <a:r>
              <a:rPr lang="zh-CN" altLang="en-US" sz="1200" dirty="0">
                <a:latin typeface="迷你简启体" panose="03000509000000000000" pitchFamily="65" charset="-122"/>
                <a:ea typeface="迷你简启体" panose="03000509000000000000" pitchFamily="65" charset="-122"/>
              </a:rPr>
              <a:t>: </a:t>
            </a:r>
            <a:endParaRPr lang="en-US" altLang="zh-CN" sz="1200" dirty="0" smtClean="0">
              <a:latin typeface="迷你简启体" panose="03000509000000000000" pitchFamily="65" charset="-122"/>
              <a:ea typeface="迷你简启体" panose="03000509000000000000" pitchFamily="65" charset="-122"/>
            </a:endParaRPr>
          </a:p>
          <a:p>
            <a:r>
              <a:rPr lang="zh-CN" altLang="en-US" sz="1200" dirty="0" smtClean="0">
                <a:latin typeface="迷你简启体" panose="03000509000000000000" pitchFamily="65" charset="-122"/>
                <a:ea typeface="迷你简启体" panose="03000509000000000000" pitchFamily="65" charset="-122"/>
              </a:rPr>
              <a:t>选用</a:t>
            </a:r>
            <a:r>
              <a:rPr lang="zh-CN" altLang="en-US" sz="1200" dirty="0">
                <a:latin typeface="迷你简启体" panose="03000509000000000000" pitchFamily="65" charset="-122"/>
                <a:ea typeface="迷你简启体" panose="03000509000000000000" pitchFamily="65" charset="-122"/>
              </a:rPr>
              <a:t>生肖白酒杯</a:t>
            </a:r>
            <a:r>
              <a:rPr lang="zh-CN" altLang="en-US" sz="1200" dirty="0" smtClean="0">
                <a:latin typeface="迷你简启体" panose="03000509000000000000" pitchFamily="65" charset="-122"/>
                <a:ea typeface="迷你简启体" panose="03000509000000000000" pitchFamily="65" charset="-122"/>
              </a:rPr>
              <a:t>-(</a:t>
            </a:r>
            <a:r>
              <a:rPr lang="zh-CN" altLang="en-US" sz="1200" dirty="0">
                <a:latin typeface="迷你简启体" panose="03000509000000000000" pitchFamily="65" charset="-122"/>
                <a:ea typeface="迷你简启体" panose="03000509000000000000" pitchFamily="65" charset="-122"/>
              </a:rPr>
              <a:t>蛇</a:t>
            </a:r>
            <a:r>
              <a:rPr lang="zh-CN" altLang="en-US" sz="1200" dirty="0" smtClean="0">
                <a:latin typeface="迷你简启体" panose="03000509000000000000" pitchFamily="65" charset="-122"/>
                <a:ea typeface="迷你简启体" panose="03000509000000000000" pitchFamily="65" charset="-122"/>
              </a:rPr>
              <a:t>年默认蛇首</a:t>
            </a:r>
            <a:r>
              <a:rPr lang="zh-CN" altLang="en-US" sz="1200" dirty="0">
                <a:latin typeface="迷你简启体" panose="03000509000000000000" pitchFamily="65" charset="-122"/>
                <a:ea typeface="迷你简启体" panose="03000509000000000000" pitchFamily="65" charset="-122"/>
              </a:rPr>
              <a:t>酒杯也可以自选</a:t>
            </a:r>
            <a:r>
              <a:rPr lang="zh-CN" altLang="en-US" sz="1200" dirty="0" smtClean="0">
                <a:latin typeface="迷你简启体" panose="03000509000000000000" pitchFamily="65" charset="-122"/>
                <a:ea typeface="迷你简启体" panose="03000509000000000000" pitchFamily="65" charset="-122"/>
              </a:rPr>
              <a:t>)</a:t>
            </a:r>
            <a:endParaRPr lang="en-US" altLang="zh-CN" sz="1200" dirty="0" smtClean="0">
              <a:latin typeface="迷你简启体" panose="03000509000000000000" pitchFamily="65" charset="-122"/>
              <a:ea typeface="迷你简启体" panose="03000509000000000000" pitchFamily="65" charset="-122"/>
            </a:endParaRPr>
          </a:p>
          <a:p>
            <a:r>
              <a:rPr lang="zh-CN" altLang="en-US" sz="1200" dirty="0" smtClean="0">
                <a:latin typeface="迷你简启体" panose="03000509000000000000" pitchFamily="65" charset="-122"/>
                <a:ea typeface="迷你简启体" panose="03000509000000000000" pitchFamily="65" charset="-122"/>
              </a:rPr>
              <a:t>红木</a:t>
            </a:r>
            <a:r>
              <a:rPr lang="zh-CN" altLang="en-US" sz="1200" dirty="0">
                <a:latin typeface="迷你简启体" panose="03000509000000000000" pitchFamily="65" charset="-122"/>
                <a:ea typeface="迷你简启体" panose="03000509000000000000" pitchFamily="65" charset="-122"/>
              </a:rPr>
              <a:t>福筷-(鸡翅木或者黑檀木可以免费定制私人姓氏/祝福/logo等</a:t>
            </a:r>
            <a:r>
              <a:rPr lang="zh-CN" altLang="en-US" sz="1200" dirty="0" smtClean="0">
                <a:latin typeface="迷你简启体" panose="03000509000000000000" pitchFamily="65" charset="-122"/>
                <a:ea typeface="迷你简启体" panose="03000509000000000000" pitchFamily="65" charset="-122"/>
              </a:rPr>
              <a:t>)</a:t>
            </a:r>
            <a:endParaRPr lang="en-US" altLang="zh-CN" sz="1200" dirty="0" smtClean="0">
              <a:latin typeface="迷你简启体" panose="03000509000000000000" pitchFamily="65" charset="-122"/>
              <a:ea typeface="迷你简启体" panose="03000509000000000000" pitchFamily="65" charset="-122"/>
            </a:endParaRPr>
          </a:p>
          <a:p>
            <a:r>
              <a:rPr lang="zh-CN" altLang="en-US" sz="1200" dirty="0" smtClean="0">
                <a:latin typeface="迷你简启体" panose="03000509000000000000" pitchFamily="65" charset="-122"/>
                <a:ea typeface="迷你简启体" panose="03000509000000000000" pitchFamily="65" charset="-122"/>
              </a:rPr>
              <a:t>999</a:t>
            </a:r>
            <a:r>
              <a:rPr lang="zh-CN" altLang="en-US" sz="1200" dirty="0">
                <a:latin typeface="迷你简启体" panose="03000509000000000000" pitchFamily="65" charset="-122"/>
                <a:ea typeface="迷你简启体" panose="03000509000000000000" pitchFamily="65" charset="-122"/>
              </a:rPr>
              <a:t>纯银10克的银元宝</a:t>
            </a:r>
            <a:r>
              <a:rPr lang="zh-CN" altLang="en-US" sz="1200" dirty="0" smtClean="0">
                <a:latin typeface="迷你简启体" panose="03000509000000000000" pitchFamily="65" charset="-122"/>
                <a:ea typeface="迷你简启体" panose="03000509000000000000" pitchFamily="65" charset="-122"/>
              </a:rPr>
              <a:t>(十足心意</a:t>
            </a:r>
            <a:endParaRPr lang="en-US" altLang="zh-CN" sz="1200" dirty="0" smtClean="0">
              <a:latin typeface="迷你简启体" panose="03000509000000000000" pitchFamily="65" charset="-122"/>
              <a:ea typeface="迷你简启体" panose="03000509000000000000" pitchFamily="65" charset="-122"/>
            </a:endParaRPr>
          </a:p>
        </p:txBody>
      </p:sp>
      <p:pic>
        <p:nvPicPr>
          <p:cNvPr id="11" name="图片 10"/>
          <p:cNvPicPr>
            <a:picLocks noChangeAspect="1"/>
          </p:cNvPicPr>
          <p:nvPr/>
        </p:nvPicPr>
        <p:blipFill>
          <a:blip r:embed="rId3" cstate="print"/>
          <a:stretch>
            <a:fillRect/>
          </a:stretch>
        </p:blipFill>
        <p:spPr>
          <a:xfrm>
            <a:off x="1393746" y="236989"/>
            <a:ext cx="6631350" cy="2791470"/>
          </a:xfrm>
          <a:prstGeom prst="rect">
            <a:avLst/>
          </a:prstGeom>
        </p:spPr>
      </p:pic>
      <p:sp>
        <p:nvSpPr>
          <p:cNvPr id="13" name="矩形 12"/>
          <p:cNvSpPr/>
          <p:nvPr/>
        </p:nvSpPr>
        <p:spPr>
          <a:xfrm>
            <a:off x="6401511" y="3066297"/>
            <a:ext cx="3416320" cy="369332"/>
          </a:xfrm>
          <a:prstGeom prst="rect">
            <a:avLst/>
          </a:prstGeom>
        </p:spPr>
        <p:txBody>
          <a:bodyPr wrap="none">
            <a:spAutoFit/>
          </a:bodyPr>
          <a:lstStyle/>
          <a:p>
            <a:r>
              <a:rPr lang="zh-CN" altLang="en-US" dirty="0">
                <a:latin typeface="迷你简启体" panose="03000509000000000000" pitchFamily="65" charset="-122"/>
                <a:ea typeface="迷你简启体" panose="03000509000000000000" pitchFamily="65" charset="-122"/>
              </a:rPr>
              <a:t>寓意新的一年“有酒有肉有钱</a:t>
            </a:r>
            <a:r>
              <a:rPr lang="zh-CN" altLang="en-US" dirty="0" smtClean="0">
                <a:latin typeface="迷你简启体" panose="03000509000000000000" pitchFamily="65" charset="-122"/>
                <a:ea typeface="迷你简启体" panose="03000509000000000000" pitchFamily="65" charset="-122"/>
              </a:rPr>
              <a:t>花</a:t>
            </a:r>
            <a:endParaRPr lang="zh-CN" altLang="en-US" dirty="0">
              <a:latin typeface="迷你简启体" panose="03000509000000000000" pitchFamily="65" charset="-122"/>
              <a:ea typeface="迷你简启体" panose="03000509000000000000" pitchFamily="65" charset="-122"/>
            </a:endParaRPr>
          </a:p>
        </p:txBody>
      </p:sp>
      <p:pic>
        <p:nvPicPr>
          <p:cNvPr id="14" name="图片 13"/>
          <p:cNvPicPr>
            <a:picLocks noChangeAspect="1"/>
          </p:cNvPicPr>
          <p:nvPr/>
        </p:nvPicPr>
        <p:blipFill>
          <a:blip r:embed="rId4" cstate="print"/>
          <a:stretch>
            <a:fillRect/>
          </a:stretch>
        </p:blipFill>
        <p:spPr>
          <a:xfrm>
            <a:off x="1980556" y="3675742"/>
            <a:ext cx="3464807" cy="1834167"/>
          </a:xfrm>
          <a:prstGeom prst="rect">
            <a:avLst/>
          </a:prstGeom>
        </p:spPr>
      </p:pic>
      <p:pic>
        <p:nvPicPr>
          <p:cNvPr id="2" name="图片 1"/>
          <p:cNvPicPr>
            <a:picLocks noChangeAspect="1"/>
          </p:cNvPicPr>
          <p:nvPr/>
        </p:nvPicPr>
        <p:blipFill>
          <a:blip r:embed="rId5"/>
          <a:stretch>
            <a:fillRect/>
          </a:stretch>
        </p:blipFill>
        <p:spPr>
          <a:xfrm>
            <a:off x="247368" y="3675742"/>
            <a:ext cx="1482280" cy="1847942"/>
          </a:xfrm>
          <a:prstGeom prst="rect">
            <a:avLst/>
          </a:prstGeom>
        </p:spPr>
      </p:pic>
      <p:pic>
        <p:nvPicPr>
          <p:cNvPr id="5" name="图片 4"/>
          <p:cNvPicPr>
            <a:picLocks noChangeAspect="1"/>
          </p:cNvPicPr>
          <p:nvPr/>
        </p:nvPicPr>
        <p:blipFill>
          <a:blip r:embed="rId6"/>
          <a:stretch>
            <a:fillRect/>
          </a:stretch>
        </p:blipFill>
        <p:spPr>
          <a:xfrm>
            <a:off x="5800376" y="3675742"/>
            <a:ext cx="1481773" cy="183007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srcRect/>
          <a:stretch>
            <a:fillRect/>
          </a:stretch>
        </p:blipFill>
        <p:spPr>
          <a:xfrm>
            <a:off x="8009650" y="2188751"/>
            <a:ext cx="1931703" cy="1655100"/>
          </a:xfrm>
          <a:prstGeom prst="rect">
            <a:avLst/>
          </a:prstGeom>
        </p:spPr>
      </p:pic>
      <p:sp>
        <p:nvSpPr>
          <p:cNvPr id="11" name="文本框 10"/>
          <p:cNvSpPr txBox="1"/>
          <p:nvPr/>
        </p:nvSpPr>
        <p:spPr>
          <a:xfrm>
            <a:off x="4806609" y="745669"/>
            <a:ext cx="2098040" cy="1200329"/>
          </a:xfrm>
          <a:prstGeom prst="rect">
            <a:avLst/>
          </a:prstGeom>
          <a:noFill/>
        </p:spPr>
        <p:txBody>
          <a:bodyPr wrap="square" rtlCol="0">
            <a:spAutoFit/>
          </a:bodyPr>
          <a:lstStyle/>
          <a:p>
            <a:r>
              <a:rPr lang="zh-CN" altLang="en-US" sz="2400" b="1" i="1" dirty="0">
                <a:solidFill>
                  <a:schemeClr val="bg1"/>
                </a:solidFill>
                <a:latin typeface="微软雅黑" panose="020B0503020204020204" charset="-122"/>
                <a:ea typeface="微软雅黑" panose="020B0503020204020204" charset="-122"/>
              </a:rPr>
              <a:t>壹锭银</a:t>
            </a:r>
            <a:endParaRPr lang="zh-CN" altLang="en-US" sz="2400" b="1" i="1" dirty="0">
              <a:solidFill>
                <a:schemeClr val="bg1"/>
              </a:solidFill>
              <a:latin typeface="微软雅黑" panose="020B0503020204020204" charset="-122"/>
              <a:ea typeface="微软雅黑" panose="020B0503020204020204" charset="-122"/>
            </a:endParaRPr>
          </a:p>
          <a:p>
            <a:r>
              <a:rPr lang="zh-CN" altLang="en-US" sz="2400" b="1" i="1" dirty="0">
                <a:solidFill>
                  <a:schemeClr val="bg1"/>
                </a:solidFill>
                <a:latin typeface="微软雅黑" panose="020B0503020204020204" charset="-122"/>
                <a:ea typeface="微软雅黑" panose="020B0503020204020204" charset="-122"/>
              </a:rPr>
              <a:t>龙</a:t>
            </a:r>
            <a:r>
              <a:rPr lang="zh-CN" altLang="en-US" sz="2400" b="1" i="1" dirty="0" smtClean="0">
                <a:solidFill>
                  <a:schemeClr val="bg1"/>
                </a:solidFill>
                <a:latin typeface="微软雅黑" panose="020B0503020204020204" charset="-122"/>
                <a:ea typeface="微软雅黑" panose="020B0503020204020204" charset="-122"/>
              </a:rPr>
              <a:t>年</a:t>
            </a:r>
            <a:r>
              <a:rPr lang="zh-CN" altLang="en-US" sz="2400" b="1" i="1" dirty="0">
                <a:solidFill>
                  <a:schemeClr val="bg1"/>
                </a:solidFill>
                <a:latin typeface="微软雅黑" panose="020B0503020204020204" charset="-122"/>
                <a:ea typeface="微软雅黑" panose="020B0503020204020204" charset="-122"/>
              </a:rPr>
              <a:t>主题礼盒</a:t>
            </a:r>
            <a:endParaRPr lang="zh-CN" altLang="en-US" sz="2400" b="1" i="1" dirty="0">
              <a:solidFill>
                <a:schemeClr val="bg1"/>
              </a:solidFill>
              <a:latin typeface="微软雅黑" panose="020B0503020204020204" charset="-122"/>
              <a:ea typeface="微软雅黑" panose="020B0503020204020204" charset="-122"/>
            </a:endParaRPr>
          </a:p>
          <a:p>
            <a:r>
              <a:rPr lang="zh-CN" altLang="en-US" sz="2400" b="1" i="1" dirty="0">
                <a:solidFill>
                  <a:schemeClr val="bg1"/>
                </a:solidFill>
                <a:latin typeface="微软雅黑" panose="020B0503020204020204" charset="-122"/>
                <a:ea typeface="微软雅黑" panose="020B0503020204020204" charset="-122"/>
              </a:rPr>
              <a:t>宴席系列</a:t>
            </a:r>
            <a:endParaRPr lang="zh-CN" altLang="en-US" sz="2400" b="1" i="1" dirty="0">
              <a:solidFill>
                <a:schemeClr val="bg1"/>
              </a:solidFill>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2" cstate="print"/>
          <a:stretch>
            <a:fillRect/>
          </a:stretch>
        </p:blipFill>
        <p:spPr>
          <a:xfrm>
            <a:off x="8014772" y="648026"/>
            <a:ext cx="1926235" cy="1672616"/>
          </a:xfrm>
          <a:prstGeom prst="rect">
            <a:avLst/>
          </a:prstGeom>
        </p:spPr>
      </p:pic>
      <p:sp>
        <p:nvSpPr>
          <p:cNvPr id="19" name="矩形 18"/>
          <p:cNvSpPr/>
          <p:nvPr/>
        </p:nvSpPr>
        <p:spPr>
          <a:xfrm>
            <a:off x="8762898" y="1207335"/>
            <a:ext cx="1415772" cy="276999"/>
          </a:xfrm>
          <a:prstGeom prst="rect">
            <a:avLst/>
          </a:prstGeom>
        </p:spPr>
        <p:txBody>
          <a:bodyPr wrap="none">
            <a:spAutoFit/>
          </a:bodyPr>
          <a:lstStyle/>
          <a:p>
            <a:r>
              <a:rPr lang="zh-CN" altLang="en-US" sz="1200" dirty="0" smtClean="0">
                <a:solidFill>
                  <a:srgbClr val="FF0000"/>
                </a:solidFill>
                <a:latin typeface="微软雅黑" panose="020B0503020204020204" charset="-122"/>
                <a:ea typeface="微软雅黑" panose="020B0503020204020204" charset="-122"/>
                <a:cs typeface="微软雅黑" panose="020B0503020204020204" charset="-122"/>
              </a:rPr>
              <a:t>足银材质质量保证</a:t>
            </a:r>
            <a:endParaRPr lang="zh-CN" altLang="en-US" sz="1200" dirty="0" smtClean="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0" name="矩形 19"/>
          <p:cNvSpPr/>
          <p:nvPr/>
        </p:nvSpPr>
        <p:spPr>
          <a:xfrm>
            <a:off x="9070674" y="4410274"/>
            <a:ext cx="1107996" cy="276999"/>
          </a:xfrm>
          <a:prstGeom prst="rect">
            <a:avLst/>
          </a:prstGeom>
        </p:spPr>
        <p:txBody>
          <a:bodyPr wrap="none">
            <a:spAutoFit/>
          </a:bodyPr>
          <a:lstStyle/>
          <a:p>
            <a:r>
              <a:rPr lang="zh-CN" altLang="en-US" sz="1200" dirty="0" smtClean="0">
                <a:solidFill>
                  <a:srgbClr val="FF0000"/>
                </a:solidFill>
                <a:latin typeface="微软雅黑" panose="020B0503020204020204" charset="-122"/>
                <a:ea typeface="微软雅黑" panose="020B0503020204020204" charset="-122"/>
                <a:cs typeface="微软雅黑" panose="020B0503020204020204" charset="-122"/>
              </a:rPr>
              <a:t>图案细腻清晰</a:t>
            </a:r>
            <a:endParaRPr lang="zh-CN" altLang="en-US" sz="1200" dirty="0" smtClean="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1" name="矩形 20"/>
          <p:cNvSpPr/>
          <p:nvPr/>
        </p:nvSpPr>
        <p:spPr>
          <a:xfrm>
            <a:off x="8718014" y="2829991"/>
            <a:ext cx="1460656" cy="276999"/>
          </a:xfrm>
          <a:prstGeom prst="rect">
            <a:avLst/>
          </a:prstGeom>
        </p:spPr>
        <p:txBody>
          <a:bodyPr wrap="none">
            <a:spAutoFit/>
          </a:bodyPr>
          <a:lstStyle/>
          <a:p>
            <a:r>
              <a:rPr lang="zh-CN" altLang="en-US" sz="1200" dirty="0" smtClean="0">
                <a:solidFill>
                  <a:srgbClr val="FF0000"/>
                </a:solidFill>
                <a:latin typeface="微软雅黑" panose="020B0503020204020204" charset="-122"/>
                <a:ea typeface="微软雅黑" panose="020B0503020204020204" charset="-122"/>
                <a:cs typeface="微软雅黑" panose="020B0503020204020204" charset="-122"/>
              </a:rPr>
              <a:t>形似宝船 通体圆润</a:t>
            </a:r>
            <a:endParaRPr lang="zh-CN" altLang="en-US" sz="1200" dirty="0" smtClean="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3" cstate="print"/>
          <a:stretch>
            <a:fillRect/>
          </a:stretch>
        </p:blipFill>
        <p:spPr>
          <a:xfrm>
            <a:off x="8009650" y="3762585"/>
            <a:ext cx="1931357" cy="1441077"/>
          </a:xfrm>
          <a:prstGeom prst="rect">
            <a:avLst/>
          </a:prstGeom>
        </p:spPr>
      </p:pic>
      <p:pic>
        <p:nvPicPr>
          <p:cNvPr id="10" name="图片 9"/>
          <p:cNvPicPr>
            <a:picLocks noChangeAspect="1"/>
          </p:cNvPicPr>
          <p:nvPr/>
        </p:nvPicPr>
        <p:blipFill>
          <a:blip r:embed="rId4"/>
          <a:stretch>
            <a:fillRect/>
          </a:stretch>
        </p:blipFill>
        <p:spPr>
          <a:xfrm>
            <a:off x="329729" y="317140"/>
            <a:ext cx="8014222" cy="529010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476401" y="660727"/>
            <a:ext cx="2339628" cy="923330"/>
          </a:xfrm>
          <a:prstGeom prst="rect">
            <a:avLst/>
          </a:prstGeom>
          <a:noFill/>
        </p:spPr>
        <p:txBody>
          <a:bodyPr wrap="square" rtlCol="0">
            <a:spAutoFit/>
          </a:bodyPr>
          <a:lstStyle/>
          <a:p>
            <a:r>
              <a:rPr lang="zh-CN" altLang="en-US" sz="5400" b="1" dirty="0" smtClean="0">
                <a:solidFill>
                  <a:srgbClr val="FF0000"/>
                </a:solidFill>
                <a:latin typeface="微软雅黑" panose="020B0503020204020204" charset="-122"/>
                <a:ea typeface="微软雅黑" panose="020B0503020204020204" charset="-122"/>
              </a:rPr>
              <a:t>壹锭赢</a:t>
            </a:r>
            <a:endParaRPr lang="zh-CN" altLang="en-US" sz="54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7476401" y="1880719"/>
            <a:ext cx="2052320" cy="3476625"/>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筷子</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x1  </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酒杯</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x1 </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默认生肖蛇</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蛇年</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生肖银元宝一锭（</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10g</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x1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锌合金  鸡翅木  黑檀  玻璃 </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包装          </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110*275*85mm</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大宴</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罗比罗丹</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+999</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足银</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生肖文化（生肖酒具）</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与家族文化（定制姓氏）的</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结合</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生肖银元宝寓意 壹定赢</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极</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具收藏</a:t>
            </a:r>
            <a:endPar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把玩赠送价值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为高端宴席定制</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赠送重要人士</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乔迁之礼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rPr>
              <a:t>498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元</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rPr>
              <a:t>  </a:t>
            </a:r>
            <a:endPar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rPr>
              <a:t>269</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rPr>
              <a:t>元</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stretch>
            <a:fillRect/>
          </a:stretch>
        </p:blipFill>
        <p:spPr>
          <a:xfrm>
            <a:off x="349080" y="561575"/>
            <a:ext cx="6877985" cy="4929222"/>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rotWithShape="1">
          <a:blip r:embed="rId1"/>
          <a:srcRect t="11508" b="-2"/>
          <a:stretch>
            <a:fillRect/>
          </a:stretch>
        </p:blipFill>
        <p:spPr>
          <a:xfrm>
            <a:off x="0" y="0"/>
            <a:ext cx="10439400" cy="576041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73" y="224944"/>
            <a:ext cx="10437257" cy="107908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hqprint"/>
          <a:srcRect l="1298" r="22191" b="4849"/>
          <a:stretch>
            <a:fillRect/>
          </a:stretch>
        </p:blipFill>
        <p:spPr>
          <a:xfrm>
            <a:off x="0" y="0"/>
            <a:ext cx="10436087" cy="5757422"/>
          </a:xfrm>
          <a:prstGeom prst="rect">
            <a:avLst/>
          </a:prstGeom>
        </p:spPr>
      </p:pic>
      <p:pic>
        <p:nvPicPr>
          <p:cNvPr id="12" name="图片 11" descr="六六大顺8"/>
          <p:cNvPicPr>
            <a:picLocks noChangeAspect="1"/>
          </p:cNvPicPr>
          <p:nvPr/>
        </p:nvPicPr>
        <p:blipFill>
          <a:blip r:embed="rId2" cstate="hqprint"/>
          <a:stretch>
            <a:fillRect/>
          </a:stretch>
        </p:blipFill>
        <p:spPr>
          <a:xfrm>
            <a:off x="8434469" y="1344534"/>
            <a:ext cx="1903631" cy="3440223"/>
          </a:xfrm>
          <a:prstGeom prst="rect">
            <a:avLst/>
          </a:prstGeom>
        </p:spPr>
      </p:pic>
      <p:pic>
        <p:nvPicPr>
          <p:cNvPr id="11" name="图片 10"/>
          <p:cNvPicPr>
            <a:picLocks noChangeAspect="1"/>
          </p:cNvPicPr>
          <p:nvPr/>
        </p:nvPicPr>
        <p:blipFill>
          <a:blip r:embed="rId3" cstate="print"/>
          <a:stretch>
            <a:fillRect/>
          </a:stretch>
        </p:blipFill>
        <p:spPr>
          <a:xfrm>
            <a:off x="416168" y="6259"/>
            <a:ext cx="8411647" cy="2019864"/>
          </a:xfrm>
          <a:prstGeom prst="rect">
            <a:avLst/>
          </a:prstGeom>
        </p:spPr>
      </p:pic>
      <p:pic>
        <p:nvPicPr>
          <p:cNvPr id="3" name="图片 2"/>
          <p:cNvPicPr>
            <a:picLocks noChangeAspect="1"/>
          </p:cNvPicPr>
          <p:nvPr/>
        </p:nvPicPr>
        <p:blipFill>
          <a:blip r:embed="rId4"/>
          <a:stretch>
            <a:fillRect/>
          </a:stretch>
        </p:blipFill>
        <p:spPr>
          <a:xfrm flipH="1">
            <a:off x="4075419" y="3770334"/>
            <a:ext cx="1222417" cy="1751462"/>
          </a:xfrm>
          <a:prstGeom prst="rect">
            <a:avLst/>
          </a:prstGeom>
        </p:spPr>
      </p:pic>
      <p:pic>
        <p:nvPicPr>
          <p:cNvPr id="4" name="图片 3"/>
          <p:cNvPicPr>
            <a:picLocks noChangeAspect="1"/>
          </p:cNvPicPr>
          <p:nvPr/>
        </p:nvPicPr>
        <p:blipFill>
          <a:blip r:embed="rId5"/>
          <a:stretch>
            <a:fillRect/>
          </a:stretch>
        </p:blipFill>
        <p:spPr>
          <a:xfrm>
            <a:off x="2814877" y="3759519"/>
            <a:ext cx="1175124" cy="1748401"/>
          </a:xfrm>
          <a:prstGeom prst="rect">
            <a:avLst/>
          </a:prstGeom>
        </p:spPr>
      </p:pic>
      <p:pic>
        <p:nvPicPr>
          <p:cNvPr id="5" name="图片 4"/>
          <p:cNvPicPr>
            <a:picLocks noChangeAspect="1"/>
          </p:cNvPicPr>
          <p:nvPr/>
        </p:nvPicPr>
        <p:blipFill>
          <a:blip r:embed="rId6"/>
          <a:stretch>
            <a:fillRect/>
          </a:stretch>
        </p:blipFill>
        <p:spPr>
          <a:xfrm>
            <a:off x="1529121" y="3765514"/>
            <a:ext cx="1156881" cy="1706353"/>
          </a:xfrm>
          <a:prstGeom prst="rect">
            <a:avLst/>
          </a:prstGeom>
        </p:spPr>
      </p:pic>
      <p:pic>
        <p:nvPicPr>
          <p:cNvPr id="7" name="图片 6"/>
          <p:cNvPicPr>
            <a:picLocks noChangeAspect="1"/>
          </p:cNvPicPr>
          <p:nvPr/>
        </p:nvPicPr>
        <p:blipFill>
          <a:blip r:embed="rId7"/>
          <a:stretch>
            <a:fillRect/>
          </a:stretch>
        </p:blipFill>
        <p:spPr>
          <a:xfrm>
            <a:off x="265649" y="3763652"/>
            <a:ext cx="1134597" cy="1702812"/>
          </a:xfrm>
          <a:prstGeom prst="rect">
            <a:avLst/>
          </a:prstGeom>
        </p:spPr>
      </p:pic>
      <p:pic>
        <p:nvPicPr>
          <p:cNvPr id="9" name="图片 8"/>
          <p:cNvPicPr>
            <a:picLocks noChangeAspect="1"/>
          </p:cNvPicPr>
          <p:nvPr/>
        </p:nvPicPr>
        <p:blipFill>
          <a:blip r:embed="rId8"/>
          <a:stretch>
            <a:fillRect/>
          </a:stretch>
        </p:blipFill>
        <p:spPr>
          <a:xfrm>
            <a:off x="5383254" y="3770334"/>
            <a:ext cx="1159998" cy="1726772"/>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6914734" y="359041"/>
            <a:ext cx="3440616" cy="5206346"/>
          </a:xfrm>
          <a:prstGeom prst="rect">
            <a:avLst/>
          </a:prstGeom>
        </p:spPr>
      </p:pic>
      <p:pic>
        <p:nvPicPr>
          <p:cNvPr id="8" name="图片 7"/>
          <p:cNvPicPr>
            <a:picLocks noChangeAspect="1"/>
          </p:cNvPicPr>
          <p:nvPr/>
        </p:nvPicPr>
        <p:blipFill>
          <a:blip r:embed="rId2"/>
          <a:stretch>
            <a:fillRect/>
          </a:stretch>
        </p:blipFill>
        <p:spPr>
          <a:xfrm>
            <a:off x="72273" y="2996161"/>
            <a:ext cx="4059053" cy="2569226"/>
          </a:xfrm>
          <a:prstGeom prst="rect">
            <a:avLst/>
          </a:prstGeom>
        </p:spPr>
      </p:pic>
      <p:pic>
        <p:nvPicPr>
          <p:cNvPr id="17" name="内容占位符 5"/>
          <p:cNvPicPr>
            <a:picLocks noGrp="1" noChangeAspect="1"/>
          </p:cNvPicPr>
          <p:nvPr>
            <p:ph idx="1"/>
          </p:nvPr>
        </p:nvPicPr>
        <p:blipFill>
          <a:blip r:embed="rId3"/>
          <a:stretch>
            <a:fillRect/>
          </a:stretch>
        </p:blipFill>
        <p:spPr>
          <a:xfrm>
            <a:off x="88707" y="359041"/>
            <a:ext cx="4042619" cy="2637120"/>
          </a:xfrm>
          <a:prstGeom prst="rect">
            <a:avLst/>
          </a:prstGeom>
        </p:spPr>
      </p:pic>
      <p:pic>
        <p:nvPicPr>
          <p:cNvPr id="18" name="图片 17"/>
          <p:cNvPicPr>
            <a:picLocks noChangeAspect="1"/>
          </p:cNvPicPr>
          <p:nvPr/>
        </p:nvPicPr>
        <p:blipFill>
          <a:blip r:embed="rId4"/>
          <a:stretch>
            <a:fillRect/>
          </a:stretch>
        </p:blipFill>
        <p:spPr>
          <a:xfrm>
            <a:off x="4131326" y="359041"/>
            <a:ext cx="3729281" cy="520634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hqprint"/>
          <a:stretch>
            <a:fillRect/>
          </a:stretch>
        </p:blipFill>
        <p:spPr>
          <a:xfrm>
            <a:off x="644118" y="367918"/>
            <a:ext cx="3510740" cy="2339618"/>
          </a:xfrm>
          <a:prstGeom prst="rect">
            <a:avLst/>
          </a:prstGeom>
        </p:spPr>
      </p:pic>
      <p:pic>
        <p:nvPicPr>
          <p:cNvPr id="14" name="图片 13"/>
          <p:cNvPicPr>
            <a:picLocks noChangeAspect="1"/>
          </p:cNvPicPr>
          <p:nvPr/>
        </p:nvPicPr>
        <p:blipFill rotWithShape="1">
          <a:blip r:embed="rId2" cstate="hqprint"/>
          <a:srcRect t="9093" b="3952"/>
          <a:stretch>
            <a:fillRect/>
          </a:stretch>
        </p:blipFill>
        <p:spPr>
          <a:xfrm>
            <a:off x="3998390" y="2802835"/>
            <a:ext cx="4956767" cy="2571412"/>
          </a:xfrm>
          <a:prstGeom prst="rect">
            <a:avLst/>
          </a:prstGeom>
        </p:spPr>
      </p:pic>
      <p:pic>
        <p:nvPicPr>
          <p:cNvPr id="15" name="图片 14"/>
          <p:cNvPicPr>
            <a:picLocks noChangeAspect="1"/>
          </p:cNvPicPr>
          <p:nvPr/>
        </p:nvPicPr>
        <p:blipFill rotWithShape="1">
          <a:blip r:embed="rId3" cstate="hqprint"/>
          <a:srcRect t="9983" b="12803"/>
          <a:stretch>
            <a:fillRect/>
          </a:stretch>
        </p:blipFill>
        <p:spPr>
          <a:xfrm>
            <a:off x="4179753" y="367917"/>
            <a:ext cx="4775404" cy="2339619"/>
          </a:xfrm>
          <a:prstGeom prst="rect">
            <a:avLst/>
          </a:prstGeom>
        </p:spPr>
      </p:pic>
      <p:sp>
        <p:nvSpPr>
          <p:cNvPr id="17" name="文本框 16"/>
          <p:cNvSpPr txBox="1"/>
          <p:nvPr/>
        </p:nvSpPr>
        <p:spPr>
          <a:xfrm>
            <a:off x="8657632" y="127139"/>
            <a:ext cx="595050" cy="5632311"/>
          </a:xfrm>
          <a:prstGeom prst="rect">
            <a:avLst/>
          </a:prstGeom>
          <a:noFill/>
        </p:spPr>
        <p:txBody>
          <a:bodyPr wrap="square" rtlCol="0">
            <a:spAutoFit/>
          </a:bodyPr>
          <a:lstStyle/>
          <a:p>
            <a:r>
              <a:rPr lang="zh-CN" altLang="en-US" sz="4000" b="1" dirty="0" smtClean="0">
                <a:solidFill>
                  <a:srgbClr val="FF0000"/>
                </a:solidFill>
                <a:latin typeface="造字工房尚雅（非商用）常规体" pitchFamily="50" charset="-122"/>
                <a:ea typeface="造字工房尚雅（非商用）常规体" pitchFamily="50" charset="-122"/>
              </a:rPr>
              <a:t>主题定制</a:t>
            </a:r>
            <a:endParaRPr lang="en-US" altLang="zh-CN" sz="4000" b="1" dirty="0" smtClean="0">
              <a:solidFill>
                <a:srgbClr val="FF0000"/>
              </a:solidFill>
              <a:latin typeface="造字工房尚雅（非商用）常规体" pitchFamily="50" charset="-122"/>
              <a:ea typeface="造字工房尚雅（非商用）常规体" pitchFamily="50" charset="-122"/>
            </a:endParaRPr>
          </a:p>
          <a:p>
            <a:endParaRPr lang="en-US" altLang="zh-CN" sz="4000" b="1" dirty="0">
              <a:solidFill>
                <a:srgbClr val="FF0000"/>
              </a:solidFill>
              <a:latin typeface="造字工房尚雅（非商用）常规体" pitchFamily="50" charset="-122"/>
              <a:ea typeface="造字工房尚雅（非商用）常规体" pitchFamily="50" charset="-122"/>
            </a:endParaRPr>
          </a:p>
          <a:p>
            <a:pPr algn="ctr"/>
            <a:r>
              <a:rPr lang="zh-CN" altLang="en-US" sz="4000" b="1" dirty="0" smtClean="0">
                <a:solidFill>
                  <a:srgbClr val="FF0000"/>
                </a:solidFill>
                <a:latin typeface="造字工房尚雅（非商用）常规体" pitchFamily="50" charset="-122"/>
                <a:ea typeface="造字工房尚雅（非商用）常规体" pitchFamily="50" charset="-122"/>
              </a:rPr>
              <a:t>尊贵奢华</a:t>
            </a:r>
            <a:endParaRPr lang="zh-CN" altLang="en-US" sz="4000" b="1" dirty="0">
              <a:solidFill>
                <a:srgbClr val="FF0000"/>
              </a:solidFill>
              <a:latin typeface="造字工房尚雅（非商用）常规体" pitchFamily="50" charset="-122"/>
              <a:ea typeface="造字工房尚雅（非商用）常规体" pitchFamily="50" charset="-122"/>
            </a:endParaRPr>
          </a:p>
        </p:txBody>
      </p:sp>
      <p:pic>
        <p:nvPicPr>
          <p:cNvPr id="2" name="图片 1"/>
          <p:cNvPicPr>
            <a:picLocks noChangeAspect="1"/>
          </p:cNvPicPr>
          <p:nvPr/>
        </p:nvPicPr>
        <p:blipFill>
          <a:blip r:embed="rId4"/>
          <a:stretch>
            <a:fillRect/>
          </a:stretch>
        </p:blipFill>
        <p:spPr>
          <a:xfrm>
            <a:off x="2464824" y="2802835"/>
            <a:ext cx="1690034" cy="2571412"/>
          </a:xfrm>
          <a:prstGeom prst="rect">
            <a:avLst/>
          </a:prstGeom>
        </p:spPr>
      </p:pic>
      <p:pic>
        <p:nvPicPr>
          <p:cNvPr id="4" name="图片 3"/>
          <p:cNvPicPr>
            <a:picLocks noChangeAspect="1"/>
          </p:cNvPicPr>
          <p:nvPr/>
        </p:nvPicPr>
        <p:blipFill>
          <a:blip r:embed="rId5"/>
          <a:stretch>
            <a:fillRect/>
          </a:stretch>
        </p:blipFill>
        <p:spPr>
          <a:xfrm>
            <a:off x="640616" y="2802835"/>
            <a:ext cx="1705018" cy="2571412"/>
          </a:xfrm>
          <a:prstGeom prst="rect">
            <a:avLst/>
          </a:prstGeom>
        </p:spPr>
      </p:pic>
    </p:spTree>
    <p:custDataLst>
      <p:tags r:id="rId6"/>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青锦ppt风格4"/>
          <p:cNvPicPr>
            <a:picLocks noChangeAspect="1"/>
          </p:cNvPicPr>
          <p:nvPr/>
        </p:nvPicPr>
        <p:blipFill>
          <a:blip r:embed="rId1"/>
          <a:stretch>
            <a:fillRect/>
          </a:stretch>
        </p:blipFill>
        <p:spPr>
          <a:xfrm>
            <a:off x="7659370" y="-7620"/>
            <a:ext cx="2780030" cy="5763895"/>
          </a:xfrm>
          <a:prstGeom prst="rect">
            <a:avLst/>
          </a:prstGeom>
        </p:spPr>
      </p:pic>
      <p:pic>
        <p:nvPicPr>
          <p:cNvPr id="5" name="内容占位符 4"/>
          <p:cNvPicPr>
            <a:picLocks noGrp="1" noChangeAspect="1"/>
          </p:cNvPicPr>
          <p:nvPr>
            <p:ph idx="1"/>
          </p:nvPr>
        </p:nvPicPr>
        <p:blipFill>
          <a:blip r:embed="rId2"/>
          <a:stretch>
            <a:fillRect/>
          </a:stretch>
        </p:blipFill>
        <p:spPr>
          <a:xfrm>
            <a:off x="0" y="0"/>
            <a:ext cx="7752080" cy="5779770"/>
          </a:xfrm>
          <a:prstGeom prst="rect">
            <a:avLst/>
          </a:prstGeom>
        </p:spPr>
      </p:pic>
      <p:sp>
        <p:nvSpPr>
          <p:cNvPr id="12" name="文本框 11"/>
          <p:cNvSpPr txBox="1"/>
          <p:nvPr/>
        </p:nvSpPr>
        <p:spPr>
          <a:xfrm>
            <a:off x="8000365" y="497840"/>
            <a:ext cx="2098040" cy="1198880"/>
          </a:xfrm>
          <a:prstGeom prst="rect">
            <a:avLst/>
          </a:prstGeom>
          <a:noFill/>
        </p:spPr>
        <p:txBody>
          <a:bodyPr wrap="square" rtlCol="0">
            <a:spAutoFit/>
          </a:bodyPr>
          <a:lstStyle/>
          <a:p>
            <a:r>
              <a:rPr lang="zh-CN" altLang="en-US" sz="2400" b="1" i="1">
                <a:solidFill>
                  <a:schemeClr val="bg1"/>
                </a:solidFill>
                <a:latin typeface="微软雅黑" panose="020B0503020204020204" charset="-122"/>
                <a:ea typeface="微软雅黑" panose="020B0503020204020204" charset="-122"/>
              </a:rPr>
              <a:t>具有</a:t>
            </a:r>
            <a:endParaRPr lang="zh-CN" altLang="en-US" sz="2400" b="1" i="1">
              <a:solidFill>
                <a:schemeClr val="bg1"/>
              </a:solidFill>
              <a:latin typeface="微软雅黑" panose="020B0503020204020204" charset="-122"/>
              <a:ea typeface="微软雅黑" panose="020B0503020204020204" charset="-122"/>
            </a:endParaRPr>
          </a:p>
          <a:p>
            <a:r>
              <a:rPr lang="zh-CN" altLang="en-US" sz="2400" b="1" i="1">
                <a:solidFill>
                  <a:schemeClr val="bg1"/>
                </a:solidFill>
                <a:latin typeface="微软雅黑" panose="020B0503020204020204" charset="-122"/>
                <a:ea typeface="微软雅黑" panose="020B0503020204020204" charset="-122"/>
              </a:rPr>
              <a:t>传承精神的</a:t>
            </a:r>
            <a:endParaRPr lang="zh-CN" altLang="en-US" sz="2400" b="1" i="1">
              <a:solidFill>
                <a:schemeClr val="bg1"/>
              </a:solidFill>
              <a:latin typeface="微软雅黑" panose="020B0503020204020204" charset="-122"/>
              <a:ea typeface="微软雅黑" panose="020B0503020204020204" charset="-122"/>
            </a:endParaRPr>
          </a:p>
          <a:p>
            <a:r>
              <a:rPr lang="zh-CN" altLang="en-US" sz="2400" b="1" i="1">
                <a:solidFill>
                  <a:schemeClr val="bg1"/>
                </a:solidFill>
                <a:latin typeface="微软雅黑" panose="020B0503020204020204" charset="-122"/>
                <a:ea typeface="微软雅黑" panose="020B0503020204020204" charset="-122"/>
              </a:rPr>
              <a:t>一脉相承</a:t>
            </a:r>
            <a:endParaRPr lang="zh-CN" altLang="en-US" sz="2400" b="1" i="1">
              <a:solidFill>
                <a:schemeClr val="bg1"/>
              </a:solidFill>
              <a:latin typeface="微软雅黑" panose="020B0503020204020204" charset="-122"/>
              <a:ea typeface="微软雅黑" panose="020B0503020204020204" charset="-122"/>
            </a:endParaRPr>
          </a:p>
        </p:txBody>
      </p:sp>
      <p:sp>
        <p:nvSpPr>
          <p:cNvPr id="13" name="文本框 12"/>
          <p:cNvSpPr txBox="1"/>
          <p:nvPr/>
        </p:nvSpPr>
        <p:spPr>
          <a:xfrm>
            <a:off x="8000365" y="1914525"/>
            <a:ext cx="2011680" cy="337185"/>
          </a:xfrm>
          <a:prstGeom prst="rect">
            <a:avLst/>
          </a:prstGeom>
          <a:noFill/>
        </p:spPr>
        <p:txBody>
          <a:bodyPr wrap="none" rtlCol="0">
            <a:spAutoFit/>
          </a:bodyPr>
          <a:lstStyle/>
          <a:p>
            <a:r>
              <a:rPr lang="zh-CN" altLang="en-US" sz="1600">
                <a:solidFill>
                  <a:schemeClr val="bg1"/>
                </a:solidFill>
                <a:latin typeface="微软雅黑" panose="020B0503020204020204" charset="-122"/>
                <a:ea typeface="微软雅黑" panose="020B0503020204020204" charset="-122"/>
              </a:rPr>
              <a:t>传达情感的中国方式</a:t>
            </a:r>
            <a:endParaRPr lang="zh-CN" altLang="en-US" sz="1600">
              <a:solidFill>
                <a:schemeClr val="bg1"/>
              </a:solidFill>
              <a:latin typeface="微软雅黑" panose="020B0503020204020204" charset="-122"/>
              <a:ea typeface="微软雅黑" panose="020B0503020204020204" charset="-122"/>
            </a:endParaRPr>
          </a:p>
        </p:txBody>
      </p:sp>
      <p:sp>
        <p:nvSpPr>
          <p:cNvPr id="14" name="文本框 13"/>
          <p:cNvSpPr txBox="1"/>
          <p:nvPr/>
        </p:nvSpPr>
        <p:spPr>
          <a:xfrm>
            <a:off x="8000365" y="2440305"/>
            <a:ext cx="1960880" cy="2768600"/>
          </a:xfrm>
          <a:prstGeom prst="rect">
            <a:avLst/>
          </a:prstGeom>
          <a:noFill/>
        </p:spPr>
        <p:txBody>
          <a:bodyPr wrap="none" rtlCol="0">
            <a:spAutoFit/>
          </a:bodyPr>
          <a:lstStyle/>
          <a:p>
            <a:r>
              <a:rPr lang="zh-CN" altLang="en-US" sz="1000">
                <a:solidFill>
                  <a:schemeClr val="bg1"/>
                </a:solidFill>
                <a:latin typeface="微软雅黑" panose="020B0503020204020204" charset="-122"/>
                <a:ea typeface="微软雅黑" panose="020B0503020204020204" charset="-122"/>
              </a:rPr>
              <a:t>姓氏与生肖</a:t>
            </a:r>
            <a:endParaRPr lang="zh-CN" altLang="en-US" sz="1000">
              <a:solidFill>
                <a:schemeClr val="bg1"/>
              </a:solidFill>
              <a:latin typeface="微软雅黑" panose="020B0503020204020204" charset="-122"/>
              <a:ea typeface="微软雅黑" panose="020B0503020204020204" charset="-122"/>
            </a:endParaRPr>
          </a:p>
          <a:p>
            <a:r>
              <a:rPr lang="zh-CN" altLang="en-US" sz="1000">
                <a:solidFill>
                  <a:schemeClr val="bg1"/>
                </a:solidFill>
                <a:latin typeface="微软雅黑" panose="020B0503020204020204" charset="-122"/>
                <a:ea typeface="微软雅黑" panose="020B0503020204020204" charset="-122"/>
              </a:rPr>
              <a:t>是每个中国人最基础的身份符号</a:t>
            </a:r>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r>
              <a:rPr lang="zh-CN" altLang="en-US" sz="1000">
                <a:solidFill>
                  <a:schemeClr val="bg1"/>
                </a:solidFill>
                <a:latin typeface="微软雅黑" panose="020B0503020204020204" charset="-122"/>
                <a:ea typeface="微软雅黑" panose="020B0503020204020204" charset="-122"/>
              </a:rPr>
              <a:t>生肖的含义加上姓氏专属</a:t>
            </a:r>
            <a:endParaRPr lang="zh-CN" altLang="en-US" sz="1000">
              <a:solidFill>
                <a:schemeClr val="bg1"/>
              </a:solidFill>
              <a:latin typeface="微软雅黑" panose="020B0503020204020204" charset="-122"/>
              <a:ea typeface="微软雅黑" panose="020B0503020204020204" charset="-122"/>
            </a:endParaRPr>
          </a:p>
          <a:p>
            <a:r>
              <a:rPr lang="zh-CN" altLang="en-US" sz="1000">
                <a:solidFill>
                  <a:schemeClr val="bg1"/>
                </a:solidFill>
                <a:latin typeface="微软雅黑" panose="020B0503020204020204" charset="-122"/>
                <a:ea typeface="微软雅黑" panose="020B0503020204020204" charset="-122"/>
              </a:rPr>
              <a:t>融合而来的是</a:t>
            </a:r>
            <a:endParaRPr lang="zh-CN" altLang="en-US" sz="1000">
              <a:solidFill>
                <a:schemeClr val="bg1"/>
              </a:solidFill>
              <a:latin typeface="微软雅黑" panose="020B0503020204020204" charset="-122"/>
              <a:ea typeface="微软雅黑" panose="020B0503020204020204" charset="-122"/>
            </a:endParaRPr>
          </a:p>
          <a:p>
            <a:r>
              <a:rPr lang="zh-CN" altLang="en-US" sz="1000">
                <a:solidFill>
                  <a:schemeClr val="bg1"/>
                </a:solidFill>
                <a:latin typeface="微软雅黑" panose="020B0503020204020204" charset="-122"/>
                <a:ea typeface="微软雅黑" panose="020B0503020204020204" charset="-122"/>
              </a:rPr>
              <a:t>对中华文化的传承</a:t>
            </a:r>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endParaRPr>
          </a:p>
          <a:p>
            <a:r>
              <a:rPr lang="zh-CN" altLang="en-US" sz="2400" b="1" i="1">
                <a:solidFill>
                  <a:schemeClr val="bg1"/>
                </a:solidFill>
                <a:latin typeface="微软雅黑" panose="020B0503020204020204" charset="-122"/>
                <a:ea typeface="微软雅黑" panose="020B0503020204020204" charset="-122"/>
              </a:rPr>
              <a:t>定制姓氏</a:t>
            </a:r>
            <a:endParaRPr lang="zh-CN" altLang="en-US" sz="2400" b="1" i="1">
              <a:solidFill>
                <a:schemeClr val="bg1"/>
              </a:solidFill>
              <a:latin typeface="微软雅黑" panose="020B0503020204020204" charset="-122"/>
              <a:ea typeface="微软雅黑" panose="020B0503020204020204" charset="-122"/>
            </a:endParaRPr>
          </a:p>
        </p:txBody>
      </p:sp>
      <p:pic>
        <p:nvPicPr>
          <p:cNvPr id="7" name="内容占位符 5" descr="Backup_of_席 logo"/>
          <p:cNvPicPr>
            <a:picLocks noChangeAspect="1"/>
          </p:cNvPicPr>
          <p:nvPr/>
        </p:nvPicPr>
        <p:blipFill>
          <a:blip r:embed="rId3" cstate="print"/>
          <a:stretch>
            <a:fillRect/>
          </a:stretch>
        </p:blipFill>
        <p:spPr>
          <a:xfrm>
            <a:off x="464139" y="4724946"/>
            <a:ext cx="1231265" cy="53975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038600" y="1019175"/>
            <a:ext cx="309880" cy="368300"/>
          </a:xfrm>
          <a:prstGeom prst="rect">
            <a:avLst/>
          </a:prstGeom>
          <a:noFill/>
        </p:spPr>
        <p:txBody>
          <a:bodyPr wrap="none" rtlCol="0">
            <a:spAutoFit/>
          </a:bodyPr>
          <a:lstStyle/>
          <a:p>
            <a:endParaRPr lang="en-US" altLang="zh-CN">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7689530" y="629051"/>
            <a:ext cx="3004570" cy="769441"/>
          </a:xfrm>
          <a:prstGeom prst="rect">
            <a:avLst/>
          </a:prstGeom>
          <a:noFill/>
        </p:spPr>
        <p:txBody>
          <a:bodyPr wrap="square" rtlCol="0">
            <a:spAutoFit/>
          </a:bodyPr>
          <a:lstStyle/>
          <a:p>
            <a:r>
              <a:rPr lang="zh-CN" altLang="en-US" sz="4400" b="1" dirty="0" smtClean="0">
                <a:solidFill>
                  <a:srgbClr val="FF0000"/>
                </a:solidFill>
                <a:latin typeface="微软雅黑" panose="020B0503020204020204" charset="-122"/>
                <a:ea typeface="微软雅黑" panose="020B0503020204020204" charset="-122"/>
              </a:rPr>
              <a:t>壹</a:t>
            </a:r>
            <a:r>
              <a:rPr lang="zh-CN" altLang="en-US" sz="4400" b="1" dirty="0">
                <a:solidFill>
                  <a:srgbClr val="FF0000"/>
                </a:solidFill>
                <a:latin typeface="微软雅黑" panose="020B0503020204020204" charset="-122"/>
                <a:ea typeface="微软雅黑" panose="020B0503020204020204" charset="-122"/>
              </a:rPr>
              <a:t>锭</a:t>
            </a:r>
            <a:r>
              <a:rPr lang="zh-CN" altLang="en-US" sz="4400" b="1" dirty="0" smtClean="0">
                <a:solidFill>
                  <a:srgbClr val="FF0000"/>
                </a:solidFill>
                <a:latin typeface="微软雅黑" panose="020B0503020204020204" charset="-122"/>
                <a:ea typeface="微软雅黑" panose="020B0503020204020204" charset="-122"/>
              </a:rPr>
              <a:t>赢</a:t>
            </a:r>
            <a:r>
              <a:rPr lang="en-US" altLang="zh-CN" sz="2000" b="1" dirty="0" smtClean="0">
                <a:solidFill>
                  <a:srgbClr val="FF0000"/>
                </a:solidFill>
                <a:latin typeface="微软雅黑" panose="020B0503020204020204" charset="-122"/>
                <a:ea typeface="微软雅黑" panose="020B0503020204020204" charset="-122"/>
              </a:rPr>
              <a:t>PRO</a:t>
            </a:r>
            <a:endParaRPr lang="zh-CN" altLang="en-US" sz="20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7753044" y="1491427"/>
            <a:ext cx="1960880" cy="4092575"/>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鸡翅木</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x5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黑檀木</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酒杯</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x1  </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默认</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生肖</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蛇</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999</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足银银元宝（</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10</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克）</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x1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锌合金  鸡翅木  黑檀  玻璃 </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包装          </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272*272*83mm</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大宴</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罗比罗丹</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生肖文化（生肖酒具）</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与家族文化（定制姓氏）的结合</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为高端宴席定制</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极</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具收藏</a:t>
            </a:r>
            <a:endPar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把玩赠送价值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企业高端随手礼</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乔迁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会议</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开业</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私礼</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周年庆</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598</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326</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589665" y="1013771"/>
            <a:ext cx="6655500" cy="427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781000" y="1522510"/>
            <a:ext cx="1935561" cy="4130675"/>
          </a:xfrm>
          <a:prstGeom prst="rect">
            <a:avLst/>
          </a:prstGeom>
          <a:noFill/>
        </p:spPr>
        <p:txBody>
          <a:bodyPr wrap="square" rtlCol="0">
            <a:spAutoFit/>
          </a:bodyPr>
          <a:lstStyle/>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手磨咖啡机</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意式拼配咖啡豆</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袋（</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100</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克）</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玻璃保鲜便携豆罐</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红色咖啡杯</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说明书</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蛇年对联</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红包</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*4 </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门神</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*2</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精装礼盒手提袋</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榉木</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黑瓷机芯</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骨瓷</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食品级</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硅胶</a:t>
            </a:r>
            <a:r>
              <a:rPr lang="en-US" altLang="zh-CN"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洒</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金纸</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触感纸</a:t>
            </a:r>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礼盒：</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247*346*100</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mm</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青锦</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rPr>
              <a:t>企业定制</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dirty="0" smtClean="0">
                <a:solidFill>
                  <a:srgbClr val="FF0000"/>
                </a:solidFill>
                <a:latin typeface="微软雅黑" panose="020B0503020204020204" charset="-122"/>
                <a:ea typeface="微软雅黑" panose="020B0503020204020204" charset="-122"/>
                <a:cs typeface="微软雅黑" panose="020B0503020204020204" charset="-122"/>
                <a:sym typeface="+mn-ea"/>
              </a:rPr>
              <a:t>免费</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为高端场景呈现</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业高端随手礼</a:t>
            </a:r>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5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458</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b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b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渠道价：</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239</a:t>
            </a:r>
            <a:r>
              <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endParaRPr lang="zh-CN" altLang="en-US" sz="105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7781000" y="638769"/>
            <a:ext cx="2441694" cy="769441"/>
          </a:xfrm>
          <a:prstGeom prst="rect">
            <a:avLst/>
          </a:prstGeom>
        </p:spPr>
        <p:txBody>
          <a:bodyPr wrap="none">
            <a:spAutoFit/>
          </a:bodyPr>
          <a:lstStyle/>
          <a:p>
            <a:r>
              <a:rPr lang="zh-CN" altLang="en-US" sz="4400" b="1" dirty="0" smtClean="0">
                <a:solidFill>
                  <a:srgbClr val="FF0000"/>
                </a:solidFill>
                <a:latin typeface="微软雅黑" panose="020B0503020204020204" charset="-122"/>
                <a:ea typeface="微软雅黑" panose="020B0503020204020204" charset="-122"/>
                <a:sym typeface="+mn-ea"/>
              </a:rPr>
              <a:t>漫享时光</a:t>
            </a:r>
            <a:endParaRPr lang="zh-CN" altLang="en-US" sz="4400" dirty="0">
              <a:solidFill>
                <a:srgbClr val="FF0000"/>
              </a:solidFill>
            </a:endParaRPr>
          </a:p>
        </p:txBody>
      </p:sp>
      <p:pic>
        <p:nvPicPr>
          <p:cNvPr id="4" name="图片 3"/>
          <p:cNvPicPr>
            <a:picLocks noChangeAspect="1"/>
          </p:cNvPicPr>
          <p:nvPr/>
        </p:nvPicPr>
        <p:blipFill>
          <a:blip r:embed="rId1"/>
          <a:stretch>
            <a:fillRect/>
          </a:stretch>
        </p:blipFill>
        <p:spPr>
          <a:xfrm>
            <a:off x="213359" y="688299"/>
            <a:ext cx="7257924" cy="473975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内容占位符 12"/>
          <p:cNvPicPr>
            <a:picLocks noGrp="1" noChangeAspect="1"/>
          </p:cNvPicPr>
          <p:nvPr>
            <p:ph idx="1"/>
          </p:nvPr>
        </p:nvPicPr>
        <p:blipFill rotWithShape="1">
          <a:blip r:embed="rId1"/>
          <a:srcRect t="15260"/>
          <a:stretch>
            <a:fillRect/>
          </a:stretch>
        </p:blipFill>
        <p:spPr>
          <a:xfrm>
            <a:off x="-2269" y="-13040"/>
            <a:ext cx="10439400" cy="5772490"/>
          </a:xfrm>
          <a:prstGeom prst="rect">
            <a:avLst/>
          </a:prstGeom>
        </p:spPr>
      </p:pic>
      <p:sp>
        <p:nvSpPr>
          <p:cNvPr id="7" name="矩形 6"/>
          <p:cNvSpPr/>
          <p:nvPr/>
        </p:nvSpPr>
        <p:spPr>
          <a:xfrm>
            <a:off x="260544" y="210276"/>
            <a:ext cx="5219700" cy="1569660"/>
          </a:xfrm>
          <a:prstGeom prst="rect">
            <a:avLst/>
          </a:prstGeom>
        </p:spPr>
        <p:txBody>
          <a:bodyPr>
            <a:spAutoFit/>
          </a:bodyPr>
          <a:lstStyle/>
          <a:p>
            <a:r>
              <a:rPr lang="zh-CN" altLang="en-US" sz="1600" dirty="0">
                <a:solidFill>
                  <a:schemeClr val="bg1"/>
                </a:solidFill>
                <a:latin typeface="迷你简启体" panose="03000509000000000000" pitchFamily="65" charset="-122"/>
                <a:ea typeface="迷你简启体" panose="03000509000000000000" pitchFamily="65" charset="-122"/>
              </a:rPr>
              <a:t>每一个中国人都有专属的生肖与</a:t>
            </a:r>
            <a:r>
              <a:rPr lang="zh-CN" altLang="en-US" sz="1600" dirty="0" smtClean="0">
                <a:solidFill>
                  <a:schemeClr val="bg1"/>
                </a:solidFill>
                <a:latin typeface="迷你简启体" panose="03000509000000000000" pitchFamily="65" charset="-122"/>
                <a:ea typeface="迷你简启体" panose="03000509000000000000" pitchFamily="65" charset="-122"/>
              </a:rPr>
              <a:t>姓氏</a:t>
            </a:r>
            <a:endParaRPr lang="en-US" altLang="zh-CN" sz="1600" dirty="0" smtClean="0">
              <a:solidFill>
                <a:schemeClr val="bg1"/>
              </a:solidFill>
              <a:latin typeface="迷你简启体" panose="03000509000000000000" pitchFamily="65" charset="-122"/>
              <a:ea typeface="迷你简启体" panose="03000509000000000000" pitchFamily="65" charset="-122"/>
            </a:endParaRPr>
          </a:p>
          <a:p>
            <a:r>
              <a:rPr lang="zh-CN" altLang="en-US" sz="1600" dirty="0" smtClean="0">
                <a:solidFill>
                  <a:schemeClr val="bg1"/>
                </a:solidFill>
                <a:latin typeface="迷你简启体" panose="03000509000000000000" pitchFamily="65" charset="-122"/>
                <a:ea typeface="迷你简启体" panose="03000509000000000000" pitchFamily="65" charset="-122"/>
              </a:rPr>
              <a:t>生肖</a:t>
            </a:r>
            <a:r>
              <a:rPr lang="zh-CN" altLang="en-US" sz="1600" dirty="0">
                <a:solidFill>
                  <a:schemeClr val="bg1"/>
                </a:solidFill>
                <a:latin typeface="迷你简启体" panose="03000509000000000000" pitchFamily="65" charset="-122"/>
                <a:ea typeface="迷你简启体" panose="03000509000000000000" pitchFamily="65" charset="-122"/>
              </a:rPr>
              <a:t>与姓氏文化是每个中国人独有的文化</a:t>
            </a:r>
            <a:r>
              <a:rPr lang="zh-CN" altLang="en-US" sz="1600" dirty="0" smtClean="0">
                <a:solidFill>
                  <a:schemeClr val="bg1"/>
                </a:solidFill>
                <a:latin typeface="迷你简启体" panose="03000509000000000000" pitchFamily="65" charset="-122"/>
                <a:ea typeface="迷你简启体" panose="03000509000000000000" pitchFamily="65" charset="-122"/>
              </a:rPr>
              <a:t>烙印</a:t>
            </a:r>
            <a:endParaRPr lang="en-US" altLang="zh-CN" sz="1600" dirty="0" smtClean="0">
              <a:solidFill>
                <a:schemeClr val="bg1"/>
              </a:solidFill>
              <a:latin typeface="迷你简启体" panose="03000509000000000000" pitchFamily="65" charset="-122"/>
              <a:ea typeface="迷你简启体" panose="03000509000000000000" pitchFamily="65" charset="-122"/>
            </a:endParaRPr>
          </a:p>
          <a:p>
            <a:r>
              <a:rPr lang="zh-CN" altLang="en-US" sz="1600" dirty="0" smtClean="0">
                <a:solidFill>
                  <a:schemeClr val="bg1"/>
                </a:solidFill>
                <a:latin typeface="迷你简启体" panose="03000509000000000000" pitchFamily="65" charset="-122"/>
                <a:ea typeface="迷你简启体" panose="03000509000000000000" pitchFamily="65" charset="-122"/>
              </a:rPr>
              <a:t>青</a:t>
            </a:r>
            <a:r>
              <a:rPr lang="zh-CN" altLang="en-US" sz="1600" dirty="0">
                <a:solidFill>
                  <a:schemeClr val="bg1"/>
                </a:solidFill>
                <a:latin typeface="迷你简启体" panose="03000509000000000000" pitchFamily="65" charset="-122"/>
                <a:ea typeface="迷你简启体" panose="03000509000000000000" pitchFamily="65" charset="-122"/>
              </a:rPr>
              <a:t>锦 壹锭赢 </a:t>
            </a:r>
            <a:r>
              <a:rPr lang="zh-CN" altLang="en-US" sz="1600" dirty="0" smtClean="0">
                <a:solidFill>
                  <a:schemeClr val="bg1"/>
                </a:solidFill>
                <a:latin typeface="迷你简启体" panose="03000509000000000000" pitchFamily="65" charset="-122"/>
                <a:ea typeface="迷你简启体" panose="03000509000000000000" pitchFamily="65" charset="-122"/>
              </a:rPr>
              <a:t>系列产品</a:t>
            </a:r>
            <a:endParaRPr lang="en-US" altLang="zh-CN" sz="1600" dirty="0" smtClean="0">
              <a:solidFill>
                <a:schemeClr val="bg1"/>
              </a:solidFill>
              <a:latin typeface="迷你简启体" panose="03000509000000000000" pitchFamily="65" charset="-122"/>
              <a:ea typeface="迷你简启体" panose="03000509000000000000" pitchFamily="65" charset="-122"/>
            </a:endParaRPr>
          </a:p>
          <a:p>
            <a:r>
              <a:rPr lang="zh-CN" altLang="en-US" sz="1600" dirty="0" smtClean="0">
                <a:solidFill>
                  <a:schemeClr val="bg1"/>
                </a:solidFill>
                <a:latin typeface="迷你简启体" panose="03000509000000000000" pitchFamily="65" charset="-122"/>
                <a:ea typeface="迷你简启体" panose="03000509000000000000" pitchFamily="65" charset="-122"/>
              </a:rPr>
              <a:t>通过</a:t>
            </a:r>
            <a:r>
              <a:rPr lang="zh-CN" altLang="en-US" sz="1600" dirty="0">
                <a:solidFill>
                  <a:schemeClr val="bg1"/>
                </a:solidFill>
                <a:latin typeface="迷你简启体" panose="03000509000000000000" pitchFamily="65" charset="-122"/>
                <a:ea typeface="迷你简启体" panose="03000509000000000000" pitchFamily="65" charset="-122"/>
              </a:rPr>
              <a:t>简单日常使用的</a:t>
            </a:r>
            <a:r>
              <a:rPr lang="zh-CN" altLang="en-US" sz="1600" dirty="0" smtClean="0">
                <a:solidFill>
                  <a:schemeClr val="bg1"/>
                </a:solidFill>
                <a:latin typeface="迷你简启体" panose="03000509000000000000" pitchFamily="65" charset="-122"/>
                <a:ea typeface="迷你简启体" panose="03000509000000000000" pitchFamily="65" charset="-122"/>
              </a:rPr>
              <a:t>餐具</a:t>
            </a:r>
            <a:endParaRPr lang="en-US" altLang="zh-CN" sz="1600" dirty="0" smtClean="0">
              <a:solidFill>
                <a:schemeClr val="bg1"/>
              </a:solidFill>
              <a:latin typeface="迷你简启体" panose="03000509000000000000" pitchFamily="65" charset="-122"/>
              <a:ea typeface="迷你简启体" panose="03000509000000000000" pitchFamily="65" charset="-122"/>
            </a:endParaRPr>
          </a:p>
          <a:p>
            <a:r>
              <a:rPr lang="zh-CN" altLang="en-US" sz="1600" dirty="0" smtClean="0">
                <a:solidFill>
                  <a:schemeClr val="bg1"/>
                </a:solidFill>
                <a:latin typeface="迷你简启体" panose="03000509000000000000" pitchFamily="65" charset="-122"/>
                <a:ea typeface="迷你简启体" panose="03000509000000000000" pitchFamily="65" charset="-122"/>
              </a:rPr>
              <a:t>完美</a:t>
            </a:r>
            <a:r>
              <a:rPr lang="zh-CN" altLang="en-US" sz="1600" dirty="0">
                <a:solidFill>
                  <a:schemeClr val="bg1"/>
                </a:solidFill>
                <a:latin typeface="迷你简启体" panose="03000509000000000000" pitchFamily="65" charset="-122"/>
                <a:ea typeface="迷你简启体" panose="03000509000000000000" pitchFamily="65" charset="-122"/>
              </a:rPr>
              <a:t>将两种文化融合到</a:t>
            </a:r>
            <a:r>
              <a:rPr lang="zh-CN" altLang="en-US" sz="1600" dirty="0" smtClean="0">
                <a:solidFill>
                  <a:schemeClr val="bg1"/>
                </a:solidFill>
                <a:latin typeface="迷你简启体" panose="03000509000000000000" pitchFamily="65" charset="-122"/>
                <a:ea typeface="迷你简启体" panose="03000509000000000000" pitchFamily="65" charset="-122"/>
              </a:rPr>
              <a:t>一起</a:t>
            </a:r>
            <a:endParaRPr lang="en-US" altLang="zh-CN" sz="1600" dirty="0" smtClean="0">
              <a:solidFill>
                <a:schemeClr val="bg1"/>
              </a:solidFill>
              <a:latin typeface="迷你简启体" panose="03000509000000000000" pitchFamily="65" charset="-122"/>
              <a:ea typeface="迷你简启体" panose="03000509000000000000" pitchFamily="65" charset="-122"/>
            </a:endParaRPr>
          </a:p>
          <a:p>
            <a:r>
              <a:rPr lang="zh-CN" altLang="en-US" sz="1600" dirty="0" smtClean="0">
                <a:solidFill>
                  <a:schemeClr val="bg1"/>
                </a:solidFill>
                <a:latin typeface="迷你简启体" panose="03000509000000000000" pitchFamily="65" charset="-122"/>
                <a:ea typeface="迷你简启体" panose="03000509000000000000" pitchFamily="65" charset="-122"/>
              </a:rPr>
              <a:t>让</a:t>
            </a:r>
            <a:r>
              <a:rPr lang="zh-CN" altLang="en-US" sz="1600" dirty="0">
                <a:solidFill>
                  <a:schemeClr val="bg1"/>
                </a:solidFill>
                <a:latin typeface="迷你简启体" panose="03000509000000000000" pitchFamily="65" charset="-122"/>
                <a:ea typeface="迷你简启体" panose="03000509000000000000" pitchFamily="65" charset="-122"/>
              </a:rPr>
              <a:t>使用者更加能感受到这款产品的用心贴心</a:t>
            </a:r>
            <a:endParaRPr lang="zh-CN" altLang="en-US" sz="1600" dirty="0">
              <a:solidFill>
                <a:schemeClr val="bg1"/>
              </a:solidFill>
              <a:latin typeface="迷你简启体" panose="03000509000000000000" pitchFamily="65" charset="-122"/>
              <a:ea typeface="迷你简启体" panose="03000509000000000000" pitchFamily="65" charset="-122"/>
            </a:endParaRPr>
          </a:p>
        </p:txBody>
      </p:sp>
      <p:sp>
        <p:nvSpPr>
          <p:cNvPr id="8" name="矩形 7"/>
          <p:cNvSpPr/>
          <p:nvPr/>
        </p:nvSpPr>
        <p:spPr>
          <a:xfrm>
            <a:off x="260544" y="5142572"/>
            <a:ext cx="3877985" cy="369332"/>
          </a:xfrm>
          <a:prstGeom prst="rect">
            <a:avLst/>
          </a:prstGeom>
        </p:spPr>
        <p:txBody>
          <a:bodyPr wrap="none">
            <a:spAutoFit/>
          </a:bodyPr>
          <a:lstStyle/>
          <a:p>
            <a:r>
              <a:rPr lang="zh-CN" altLang="en-US" dirty="0" smtClean="0">
                <a:solidFill>
                  <a:schemeClr val="bg1"/>
                </a:solidFill>
                <a:latin typeface="迷你简启体" panose="03000509000000000000" pitchFamily="65" charset="-122"/>
                <a:ea typeface="迷你简启体" panose="03000509000000000000" pitchFamily="65" charset="-122"/>
              </a:rPr>
              <a:t>推荐理由</a:t>
            </a:r>
            <a:r>
              <a:rPr lang="en-US" altLang="zh-CN" dirty="0" smtClean="0">
                <a:solidFill>
                  <a:schemeClr val="bg1"/>
                </a:solidFill>
                <a:latin typeface="迷你简启体" panose="03000509000000000000" pitchFamily="65" charset="-122"/>
                <a:ea typeface="迷你简启体" panose="03000509000000000000" pitchFamily="65" charset="-122"/>
              </a:rPr>
              <a:t>—</a:t>
            </a:r>
            <a:r>
              <a:rPr lang="zh-CN" altLang="en-US" dirty="0" smtClean="0">
                <a:solidFill>
                  <a:schemeClr val="bg1"/>
                </a:solidFill>
                <a:latin typeface="迷你简启体" panose="03000509000000000000" pitchFamily="65" charset="-122"/>
                <a:ea typeface="迷你简启体" panose="03000509000000000000" pitchFamily="65" charset="-122"/>
              </a:rPr>
              <a:t>壹锭银</a:t>
            </a:r>
            <a:r>
              <a:rPr lang="en-US" altLang="zh-CN" dirty="0" smtClean="0">
                <a:solidFill>
                  <a:schemeClr val="bg1"/>
                </a:solidFill>
                <a:latin typeface="迷你简启体" panose="03000509000000000000" pitchFamily="65" charset="-122"/>
                <a:ea typeface="迷你简启体" panose="03000509000000000000" pitchFamily="65" charset="-122"/>
              </a:rPr>
              <a:t>—</a:t>
            </a:r>
            <a:r>
              <a:rPr lang="zh-CN" altLang="en-US" dirty="0" smtClean="0">
                <a:solidFill>
                  <a:schemeClr val="bg1"/>
                </a:solidFill>
                <a:latin typeface="迷你简启体" panose="03000509000000000000" pitchFamily="65" charset="-122"/>
                <a:ea typeface="迷你简启体" panose="03000509000000000000" pitchFamily="65" charset="-122"/>
              </a:rPr>
              <a:t>寓意：一定赢！</a:t>
            </a:r>
            <a:endParaRPr lang="zh-CN" altLang="en-US" dirty="0">
              <a:solidFill>
                <a:schemeClr val="bg1"/>
              </a:solidFill>
            </a:endParaRPr>
          </a:p>
        </p:txBody>
      </p:sp>
      <p:sp>
        <p:nvSpPr>
          <p:cNvPr id="10" name="文本框 9"/>
          <p:cNvSpPr txBox="1"/>
          <p:nvPr/>
        </p:nvSpPr>
        <p:spPr>
          <a:xfrm>
            <a:off x="9463489" y="0"/>
            <a:ext cx="427332" cy="3416320"/>
          </a:xfrm>
          <a:prstGeom prst="rect">
            <a:avLst/>
          </a:prstGeom>
          <a:noFill/>
        </p:spPr>
        <p:txBody>
          <a:bodyPr wrap="square" rtlCol="0">
            <a:spAutoFit/>
          </a:bodyPr>
          <a:lstStyle/>
          <a:p>
            <a:pPr algn="dist">
              <a:lnSpc>
                <a:spcPct val="200000"/>
              </a:lnSpc>
            </a:pPr>
            <a:r>
              <a:rPr lang="zh-CN" altLang="en-US" sz="5400" b="1" dirty="0" smtClean="0">
                <a:solidFill>
                  <a:srgbClr val="FF0000"/>
                </a:solidFill>
                <a:latin typeface="造字工房尚雅（非商用）常规体" pitchFamily="50" charset="-122"/>
                <a:ea typeface="造字工房尚雅（非商用）常规体" pitchFamily="50" charset="-122"/>
              </a:rPr>
              <a:t>双</a:t>
            </a:r>
            <a:endParaRPr lang="en-US" altLang="zh-CN" sz="5400" b="1" dirty="0" smtClean="0">
              <a:solidFill>
                <a:srgbClr val="FF0000"/>
              </a:solidFill>
              <a:latin typeface="造字工房尚雅（非商用）常规体" pitchFamily="50" charset="-122"/>
              <a:ea typeface="造字工房尚雅（非商用）常规体" pitchFamily="50" charset="-122"/>
            </a:endParaRPr>
          </a:p>
          <a:p>
            <a:pPr algn="dist">
              <a:lnSpc>
                <a:spcPct val="200000"/>
              </a:lnSpc>
            </a:pPr>
            <a:r>
              <a:rPr lang="zh-CN" altLang="en-US" sz="5400" b="1" dirty="0" smtClean="0">
                <a:solidFill>
                  <a:srgbClr val="FF0000"/>
                </a:solidFill>
                <a:latin typeface="造字工房尚雅（非商用）常规体" pitchFamily="50" charset="-122"/>
                <a:ea typeface="造字工房尚雅（非商用）常规体" pitchFamily="50" charset="-122"/>
              </a:rPr>
              <a:t>赢</a:t>
            </a:r>
            <a:endParaRPr lang="en-US" altLang="zh-CN" sz="5400" b="1" dirty="0" smtClean="0">
              <a:solidFill>
                <a:srgbClr val="FF0000"/>
              </a:solidFill>
              <a:latin typeface="造字工房尚雅（非商用）常规体" pitchFamily="50" charset="-122"/>
              <a:ea typeface="造字工房尚雅（非商用）常规体" pitchFamily="50"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998997" y="643593"/>
            <a:ext cx="5850730" cy="4554231"/>
          </a:xfrm>
          <a:prstGeom prst="rect">
            <a:avLst/>
          </a:prstGeom>
        </p:spPr>
      </p:pic>
      <p:pic>
        <p:nvPicPr>
          <p:cNvPr id="5" name="图片 4"/>
          <p:cNvPicPr>
            <a:picLocks noChangeAspect="1"/>
          </p:cNvPicPr>
          <p:nvPr/>
        </p:nvPicPr>
        <p:blipFill>
          <a:blip r:embed="rId2"/>
          <a:stretch>
            <a:fillRect/>
          </a:stretch>
        </p:blipFill>
        <p:spPr>
          <a:xfrm>
            <a:off x="131970" y="643594"/>
            <a:ext cx="3211317" cy="4554231"/>
          </a:xfrm>
          <a:prstGeom prst="rect">
            <a:avLst/>
          </a:prstGeom>
        </p:spPr>
      </p:pic>
      <p:sp>
        <p:nvSpPr>
          <p:cNvPr id="4" name="矩形 3"/>
          <p:cNvSpPr/>
          <p:nvPr/>
        </p:nvSpPr>
        <p:spPr>
          <a:xfrm>
            <a:off x="7849727" y="732445"/>
            <a:ext cx="2510790" cy="4278094"/>
          </a:xfrm>
          <a:prstGeom prst="rect">
            <a:avLst/>
          </a:prstGeom>
        </p:spPr>
        <p:txBody>
          <a:bodyPr wrap="square">
            <a:spAutoFit/>
          </a:bodyPr>
          <a:lstStyle/>
          <a:p>
            <a:r>
              <a:rPr lang="zh-CN" altLang="en-US" sz="2000" b="1" dirty="0">
                <a:solidFill>
                  <a:srgbClr val="FF0000"/>
                </a:solidFill>
                <a:latin typeface="方正粗黑宋简体" panose="02000000000000000000" pitchFamily="2" charset="-122"/>
                <a:ea typeface="方正粗黑宋简体" panose="02000000000000000000" pitchFamily="2" charset="-122"/>
              </a:rPr>
              <a:t>「</a:t>
            </a:r>
            <a:r>
              <a:rPr lang="zh-CN" altLang="en-US" sz="2000" b="1" dirty="0" smtClean="0">
                <a:solidFill>
                  <a:srgbClr val="FF0000"/>
                </a:solidFill>
                <a:latin typeface="方正粗黑宋简体" panose="02000000000000000000" pitchFamily="2" charset="-122"/>
                <a:ea typeface="方正粗黑宋简体" panose="02000000000000000000" pitchFamily="2" charset="-122"/>
              </a:rPr>
              <a:t>一脉相承</a:t>
            </a:r>
            <a:r>
              <a:rPr lang="en-US" altLang="zh-CN" sz="2000" b="1" dirty="0" smtClean="0">
                <a:solidFill>
                  <a:srgbClr val="FF0000"/>
                </a:solidFill>
                <a:latin typeface="方正粗黑宋简体" panose="02000000000000000000" pitchFamily="2" charset="-122"/>
                <a:ea typeface="方正粗黑宋简体" panose="02000000000000000000" pitchFamily="2" charset="-122"/>
              </a:rPr>
              <a:t>-</a:t>
            </a:r>
            <a:r>
              <a:rPr lang="zh-CN" altLang="en-US" sz="2000" b="1" dirty="0" smtClean="0">
                <a:solidFill>
                  <a:srgbClr val="FF0000"/>
                </a:solidFill>
                <a:latin typeface="方正粗黑宋简体" panose="02000000000000000000" pitchFamily="2" charset="-122"/>
                <a:ea typeface="方正粗黑宋简体" panose="02000000000000000000" pitchFamily="2" charset="-122"/>
              </a:rPr>
              <a:t>一定赢」</a:t>
            </a:r>
            <a:endParaRPr lang="en-US" altLang="zh-CN" sz="2000" b="1" dirty="0" smtClean="0">
              <a:solidFill>
                <a:srgbClr val="FF0000"/>
              </a:solidFill>
              <a:latin typeface="方正粗黑宋简体" panose="02000000000000000000" pitchFamily="2" charset="-122"/>
              <a:ea typeface="方正粗黑宋简体" panose="02000000000000000000" pitchFamily="2" charset="-122"/>
            </a:endParaRPr>
          </a:p>
          <a:p>
            <a:endParaRPr lang="en-US" altLang="zh-CN" sz="2000" b="1" dirty="0">
              <a:solidFill>
                <a:srgbClr val="FF0000"/>
              </a:solidFill>
            </a:endParaRPr>
          </a:p>
          <a:p>
            <a:r>
              <a:rPr lang="zh-CN" altLang="en-US" dirty="0" smtClean="0">
                <a:solidFill>
                  <a:srgbClr val="FF0000"/>
                </a:solidFill>
              </a:rPr>
              <a:t>配置设计理念</a:t>
            </a:r>
            <a:endParaRPr lang="en-US" altLang="zh-CN" dirty="0" smtClean="0">
              <a:solidFill>
                <a:srgbClr val="FF0000"/>
              </a:solidFill>
            </a:endParaRPr>
          </a:p>
          <a:p>
            <a:endParaRPr lang="en-US" altLang="zh-CN" dirty="0" smtClean="0">
              <a:solidFill>
                <a:srgbClr val="FF0000"/>
              </a:solidFill>
            </a:endParaRPr>
          </a:p>
          <a:p>
            <a:r>
              <a:rPr lang="en-US" altLang="zh-CN" sz="1400" dirty="0" smtClean="0">
                <a:solidFill>
                  <a:srgbClr val="FF0000"/>
                </a:solidFill>
              </a:rPr>
              <a:t>1-</a:t>
            </a:r>
            <a:r>
              <a:rPr lang="zh-CN" altLang="en-US" sz="1400" dirty="0" smtClean="0">
                <a:solidFill>
                  <a:srgbClr val="FF0000"/>
                </a:solidFill>
              </a:rPr>
              <a:t>因为考虑家庭中</a:t>
            </a:r>
            <a:endParaRPr lang="en-US" altLang="zh-CN" sz="1400" dirty="0" smtClean="0">
              <a:solidFill>
                <a:srgbClr val="FF0000"/>
              </a:solidFill>
            </a:endParaRPr>
          </a:p>
          <a:p>
            <a:r>
              <a:rPr lang="zh-CN" altLang="en-US" sz="1400" dirty="0" smtClean="0">
                <a:solidFill>
                  <a:srgbClr val="FF0000"/>
                </a:solidFill>
              </a:rPr>
              <a:t>两</a:t>
            </a:r>
            <a:r>
              <a:rPr lang="zh-CN" altLang="en-US" sz="1400" dirty="0">
                <a:solidFill>
                  <a:srgbClr val="FF0000"/>
                </a:solidFill>
              </a:rPr>
              <a:t>个老人  两个孩子 |  或者一个</a:t>
            </a:r>
            <a:r>
              <a:rPr lang="zh-CN" altLang="en-US" sz="1400" dirty="0" smtClean="0">
                <a:solidFill>
                  <a:srgbClr val="FF0000"/>
                </a:solidFill>
              </a:rPr>
              <a:t>孩子夫妻</a:t>
            </a:r>
            <a:r>
              <a:rPr lang="zh-CN" altLang="en-US" sz="1400" dirty="0">
                <a:solidFill>
                  <a:srgbClr val="FF0000"/>
                </a:solidFill>
              </a:rPr>
              <a:t>二人 正好为六双</a:t>
            </a:r>
            <a:r>
              <a:rPr lang="zh-CN" altLang="en-US" sz="1400" dirty="0" smtClean="0">
                <a:solidFill>
                  <a:srgbClr val="FF0000"/>
                </a:solidFill>
              </a:rPr>
              <a:t>筷子</a:t>
            </a:r>
            <a:endParaRPr lang="en-US" altLang="zh-CN" sz="1400" dirty="0" smtClean="0">
              <a:solidFill>
                <a:srgbClr val="FF0000"/>
              </a:solidFill>
            </a:endParaRPr>
          </a:p>
          <a:p>
            <a:r>
              <a:rPr lang="zh-CN" altLang="en-US" sz="1400" dirty="0" smtClean="0">
                <a:solidFill>
                  <a:srgbClr val="FF0000"/>
                </a:solidFill>
              </a:rPr>
              <a:t>  </a:t>
            </a:r>
            <a:endParaRPr lang="en-US" altLang="zh-CN" sz="1400" dirty="0" smtClean="0">
              <a:solidFill>
                <a:srgbClr val="FF0000"/>
              </a:solidFill>
            </a:endParaRPr>
          </a:p>
          <a:p>
            <a:r>
              <a:rPr lang="zh-CN" altLang="en-US" sz="1400" dirty="0" smtClean="0">
                <a:solidFill>
                  <a:srgbClr val="FF0000"/>
                </a:solidFill>
              </a:rPr>
              <a:t>配置基本满足正常家庭使用</a:t>
            </a:r>
            <a:endParaRPr lang="en-US" altLang="zh-CN" sz="1400" dirty="0" smtClean="0">
              <a:solidFill>
                <a:srgbClr val="FF0000"/>
              </a:solidFill>
            </a:endParaRPr>
          </a:p>
          <a:p>
            <a:endParaRPr lang="en-US" altLang="zh-CN" sz="1400" dirty="0" smtClean="0">
              <a:solidFill>
                <a:srgbClr val="FF0000"/>
              </a:solidFill>
            </a:endParaRPr>
          </a:p>
          <a:p>
            <a:r>
              <a:rPr lang="en-US" altLang="zh-CN" sz="1400" dirty="0" smtClean="0">
                <a:solidFill>
                  <a:srgbClr val="FF0000"/>
                </a:solidFill>
              </a:rPr>
              <a:t>2-</a:t>
            </a:r>
            <a:r>
              <a:rPr lang="zh-CN" altLang="en-US" sz="1400" dirty="0" smtClean="0">
                <a:solidFill>
                  <a:srgbClr val="FF0000"/>
                </a:solidFill>
              </a:rPr>
              <a:t>其中</a:t>
            </a:r>
            <a:r>
              <a:rPr lang="zh-CN" altLang="en-US" sz="1400" dirty="0">
                <a:solidFill>
                  <a:srgbClr val="FF0000"/>
                </a:solidFill>
              </a:rPr>
              <a:t>黑檀寓意主人筷 | 也可以做公筷使用 </a:t>
            </a:r>
            <a:endParaRPr lang="en-US" altLang="zh-CN" sz="1400" dirty="0" smtClean="0">
              <a:solidFill>
                <a:srgbClr val="FF0000"/>
              </a:solidFill>
            </a:endParaRPr>
          </a:p>
          <a:p>
            <a:endParaRPr lang="en-US" altLang="zh-CN" sz="1400" dirty="0" smtClean="0">
              <a:solidFill>
                <a:srgbClr val="FF0000"/>
              </a:solidFill>
            </a:endParaRPr>
          </a:p>
          <a:p>
            <a:r>
              <a:rPr lang="zh-CN" altLang="en-US" sz="1400" dirty="0" smtClean="0">
                <a:solidFill>
                  <a:srgbClr val="FF0000"/>
                </a:solidFill>
              </a:rPr>
              <a:t>酒杯</a:t>
            </a:r>
            <a:r>
              <a:rPr lang="zh-CN" altLang="en-US" sz="1400" dirty="0">
                <a:solidFill>
                  <a:srgbClr val="FF0000"/>
                </a:solidFill>
              </a:rPr>
              <a:t>为</a:t>
            </a:r>
            <a:r>
              <a:rPr lang="zh-CN" altLang="en-US" sz="1400" dirty="0" smtClean="0">
                <a:solidFill>
                  <a:srgbClr val="FF0000"/>
                </a:solidFill>
              </a:rPr>
              <a:t>一家之主象征</a:t>
            </a:r>
            <a:r>
              <a:rPr lang="zh-CN" altLang="en-US" sz="1400" dirty="0">
                <a:solidFill>
                  <a:srgbClr val="FF0000"/>
                </a:solidFill>
              </a:rPr>
              <a:t>专用 </a:t>
            </a:r>
            <a:endParaRPr lang="en-US" altLang="zh-CN" sz="1400" dirty="0" smtClean="0">
              <a:solidFill>
                <a:srgbClr val="FF0000"/>
              </a:solidFill>
            </a:endParaRPr>
          </a:p>
          <a:p>
            <a:r>
              <a:rPr lang="en-US" altLang="zh-CN" sz="1400" dirty="0">
                <a:solidFill>
                  <a:srgbClr val="FF0000"/>
                </a:solidFill>
              </a:rPr>
              <a:t>-</a:t>
            </a:r>
            <a:endParaRPr lang="en-US" altLang="zh-CN" sz="1400" dirty="0" smtClean="0">
              <a:solidFill>
                <a:srgbClr val="FF0000"/>
              </a:solidFill>
            </a:endParaRPr>
          </a:p>
          <a:p>
            <a:r>
              <a:rPr lang="zh-CN" altLang="en-US" sz="1400" dirty="0" smtClean="0">
                <a:solidFill>
                  <a:srgbClr val="FF0000"/>
                </a:solidFill>
              </a:rPr>
              <a:t>寓意</a:t>
            </a:r>
            <a:r>
              <a:rPr lang="zh-CN" altLang="en-US" sz="1400" dirty="0">
                <a:solidFill>
                  <a:srgbClr val="FF0000"/>
                </a:solidFill>
              </a:rPr>
              <a:t>一家和和美美   | 一脉相承幸福美好的生活</a:t>
            </a:r>
            <a:endParaRPr lang="zh-CN" altLang="en-US" sz="1400" dirty="0">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6235367" y="336361"/>
            <a:ext cx="3478612" cy="5026539"/>
          </a:xfrm>
          <a:prstGeom prst="rect">
            <a:avLst/>
          </a:prstGeom>
        </p:spPr>
      </p:pic>
      <p:pic>
        <p:nvPicPr>
          <p:cNvPr id="13" name="图片 12"/>
          <p:cNvPicPr>
            <a:picLocks noChangeAspect="1"/>
          </p:cNvPicPr>
          <p:nvPr/>
        </p:nvPicPr>
        <p:blipFill>
          <a:blip r:embed="rId2" cstate="print"/>
          <a:stretch>
            <a:fillRect/>
          </a:stretch>
        </p:blipFill>
        <p:spPr>
          <a:xfrm>
            <a:off x="8922285" y="-131353"/>
            <a:ext cx="1636011" cy="5759450"/>
          </a:xfrm>
          <a:prstGeom prst="rect">
            <a:avLst/>
          </a:prstGeom>
        </p:spPr>
      </p:pic>
      <p:pic>
        <p:nvPicPr>
          <p:cNvPr id="4" name="图片 3"/>
          <p:cNvPicPr>
            <a:picLocks noChangeAspect="1"/>
          </p:cNvPicPr>
          <p:nvPr/>
        </p:nvPicPr>
        <p:blipFill>
          <a:blip r:embed="rId3"/>
          <a:stretch>
            <a:fillRect/>
          </a:stretch>
        </p:blipFill>
        <p:spPr>
          <a:xfrm>
            <a:off x="404196" y="336361"/>
            <a:ext cx="1902696" cy="2725231"/>
          </a:xfrm>
          <a:prstGeom prst="rect">
            <a:avLst/>
          </a:prstGeom>
        </p:spPr>
      </p:pic>
      <p:pic>
        <p:nvPicPr>
          <p:cNvPr id="5" name="图片 4"/>
          <p:cNvPicPr>
            <a:picLocks noChangeAspect="1"/>
          </p:cNvPicPr>
          <p:nvPr/>
        </p:nvPicPr>
        <p:blipFill>
          <a:blip r:embed="rId4"/>
          <a:stretch>
            <a:fillRect/>
          </a:stretch>
        </p:blipFill>
        <p:spPr>
          <a:xfrm>
            <a:off x="2385391" y="336361"/>
            <a:ext cx="1873596" cy="2725231"/>
          </a:xfrm>
          <a:prstGeom prst="rect">
            <a:avLst/>
          </a:prstGeom>
        </p:spPr>
      </p:pic>
      <p:pic>
        <p:nvPicPr>
          <p:cNvPr id="14" name="图片 13"/>
          <p:cNvPicPr>
            <a:picLocks noChangeAspect="1"/>
          </p:cNvPicPr>
          <p:nvPr/>
        </p:nvPicPr>
        <p:blipFill>
          <a:blip r:embed="rId5"/>
          <a:stretch>
            <a:fillRect/>
          </a:stretch>
        </p:blipFill>
        <p:spPr>
          <a:xfrm>
            <a:off x="4332341" y="336361"/>
            <a:ext cx="1829672" cy="2725232"/>
          </a:xfrm>
          <a:prstGeom prst="rect">
            <a:avLst/>
          </a:prstGeom>
        </p:spPr>
      </p:pic>
      <p:pic>
        <p:nvPicPr>
          <p:cNvPr id="15" name="图片 14"/>
          <p:cNvPicPr>
            <a:picLocks noChangeAspect="1"/>
          </p:cNvPicPr>
          <p:nvPr/>
        </p:nvPicPr>
        <p:blipFill>
          <a:blip r:embed="rId6"/>
          <a:stretch>
            <a:fillRect/>
          </a:stretch>
        </p:blipFill>
        <p:spPr>
          <a:xfrm>
            <a:off x="3322189" y="3486660"/>
            <a:ext cx="2839824" cy="1876240"/>
          </a:xfrm>
          <a:prstGeom prst="rect">
            <a:avLst/>
          </a:prstGeom>
        </p:spPr>
      </p:pic>
      <p:pic>
        <p:nvPicPr>
          <p:cNvPr id="19" name="图片 18"/>
          <p:cNvPicPr>
            <a:picLocks noChangeAspect="1"/>
          </p:cNvPicPr>
          <p:nvPr/>
        </p:nvPicPr>
        <p:blipFill>
          <a:blip r:embed="rId7"/>
          <a:stretch>
            <a:fillRect/>
          </a:stretch>
        </p:blipFill>
        <p:spPr>
          <a:xfrm>
            <a:off x="384741" y="3486658"/>
            <a:ext cx="3051902" cy="187624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524482" y="393986"/>
            <a:ext cx="2498750" cy="769441"/>
          </a:xfrm>
          <a:prstGeom prst="rect">
            <a:avLst/>
          </a:prstGeom>
          <a:noFill/>
        </p:spPr>
        <p:txBody>
          <a:bodyPr wrap="square" rtlCol="0">
            <a:spAutoFit/>
          </a:bodyPr>
          <a:lstStyle/>
          <a:p>
            <a:r>
              <a:rPr lang="zh-CN" altLang="en-US" sz="4400" b="1" dirty="0" smtClean="0">
                <a:solidFill>
                  <a:srgbClr val="FF0000"/>
                </a:solidFill>
                <a:latin typeface="微软雅黑" panose="020B0503020204020204" charset="-122"/>
                <a:ea typeface="微软雅黑" panose="020B0503020204020204" charset="-122"/>
              </a:rPr>
              <a:t>壹锭赢</a:t>
            </a:r>
            <a:r>
              <a:rPr lang="en-US" altLang="zh-CN" sz="2000" b="1" dirty="0" smtClean="0">
                <a:solidFill>
                  <a:srgbClr val="FF0000"/>
                </a:solidFill>
                <a:latin typeface="微软雅黑" panose="020B0503020204020204" charset="-122"/>
                <a:ea typeface="微软雅黑" panose="020B0503020204020204" charset="-122"/>
              </a:rPr>
              <a:t>MAX</a:t>
            </a:r>
            <a:endParaRPr lang="zh-CN" altLang="en-US" sz="2000" b="1" dirty="0">
              <a:solidFill>
                <a:srgbClr val="FF0000"/>
              </a:solidFill>
              <a:latin typeface="微软雅黑" panose="020B0503020204020204" charset="-122"/>
              <a:ea typeface="微软雅黑" panose="020B0503020204020204" charset="-122"/>
            </a:endParaRPr>
          </a:p>
        </p:txBody>
      </p:sp>
      <p:sp>
        <p:nvSpPr>
          <p:cNvPr id="14" name="文本框 13"/>
          <p:cNvSpPr txBox="1"/>
          <p:nvPr/>
        </p:nvSpPr>
        <p:spPr>
          <a:xfrm>
            <a:off x="7630994" y="1309468"/>
            <a:ext cx="2047240" cy="3938270"/>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鸡翅木</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x5  </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黑檀木</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*1  </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酒杯</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x2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（生肖任选默认</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生肖</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蛇</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999</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足银银元宝（</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10</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克）</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x2</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（生肖任选默认</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生肖</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蛇</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锌合金  鸡翅木  黑檀  玻璃 </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包装          </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272*272*83mm</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品牌</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大宴</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罗比罗丹</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生肖文化（生肖酒具）</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与家族文化（定制姓氏）的结合</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为高端宴席定制</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赠送重要人士</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极</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具收藏</a:t>
            </a:r>
            <a:endPar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把玩赠送价值</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高端私人赠送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企业高端随手礼</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乔迁</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会议</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开业</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私礼</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周年庆</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rPr>
              <a:t>9</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98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供货价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498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1"/>
          <a:stretch>
            <a:fillRect/>
          </a:stretch>
        </p:blipFill>
        <p:spPr>
          <a:xfrm>
            <a:off x="367720" y="720265"/>
            <a:ext cx="7043553" cy="4528743"/>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4027795" y="2023918"/>
            <a:ext cx="3485883" cy="1609125"/>
          </a:xfrm>
          <a:prstGeom prst="rect">
            <a:avLst/>
          </a:prstGeom>
        </p:spPr>
      </p:pic>
      <p:pic>
        <p:nvPicPr>
          <p:cNvPr id="2" name="图片 1"/>
          <p:cNvPicPr>
            <a:picLocks noChangeAspect="1"/>
          </p:cNvPicPr>
          <p:nvPr/>
        </p:nvPicPr>
        <p:blipFill>
          <a:blip r:embed="rId2"/>
          <a:stretch>
            <a:fillRect/>
          </a:stretch>
        </p:blipFill>
        <p:spPr>
          <a:xfrm>
            <a:off x="188495" y="200497"/>
            <a:ext cx="3673086" cy="5212454"/>
          </a:xfrm>
          <a:prstGeom prst="rect">
            <a:avLst/>
          </a:prstGeom>
        </p:spPr>
      </p:pic>
      <p:pic>
        <p:nvPicPr>
          <p:cNvPr id="4" name="内容占位符 3"/>
          <p:cNvPicPr>
            <a:picLocks noChangeAspect="1"/>
          </p:cNvPicPr>
          <p:nvPr/>
        </p:nvPicPr>
        <p:blipFill rotWithShape="1">
          <a:blip r:embed="rId3" cstate="hqprint"/>
          <a:srcRect/>
          <a:stretch>
            <a:fillRect/>
          </a:stretch>
        </p:blipFill>
        <p:spPr>
          <a:xfrm>
            <a:off x="7991061" y="0"/>
            <a:ext cx="2448339" cy="5762086"/>
          </a:xfrm>
          <a:prstGeom prst="rect">
            <a:avLst/>
          </a:prstGeom>
        </p:spPr>
      </p:pic>
      <p:pic>
        <p:nvPicPr>
          <p:cNvPr id="5" name="图片 4"/>
          <p:cNvPicPr>
            <a:picLocks noChangeAspect="1"/>
          </p:cNvPicPr>
          <p:nvPr/>
        </p:nvPicPr>
        <p:blipFill>
          <a:blip r:embed="rId4"/>
          <a:stretch>
            <a:fillRect/>
          </a:stretch>
        </p:blipFill>
        <p:spPr>
          <a:xfrm>
            <a:off x="4027795" y="200497"/>
            <a:ext cx="3487802" cy="2205078"/>
          </a:xfrm>
          <a:prstGeom prst="rect">
            <a:avLst/>
          </a:prstGeom>
        </p:spPr>
      </p:pic>
      <p:sp>
        <p:nvSpPr>
          <p:cNvPr id="9" name="文本框 8"/>
          <p:cNvSpPr txBox="1"/>
          <p:nvPr/>
        </p:nvSpPr>
        <p:spPr>
          <a:xfrm>
            <a:off x="1224338" y="353030"/>
            <a:ext cx="1601400" cy="1569660"/>
          </a:xfrm>
          <a:prstGeom prst="rect">
            <a:avLst/>
          </a:prstGeom>
          <a:noFill/>
        </p:spPr>
        <p:txBody>
          <a:bodyPr wrap="square" rtlCol="0">
            <a:spAutoFit/>
          </a:bodyPr>
          <a:lstStyle/>
          <a:p>
            <a:pPr algn="dist"/>
            <a:r>
              <a:rPr lang="zh-CN" altLang="en-US" sz="1200" dirty="0">
                <a:solidFill>
                  <a:schemeClr val="bg1"/>
                </a:solidFill>
                <a:latin typeface="华文中宋" panose="02010600040101010101" pitchFamily="2" charset="-122"/>
                <a:ea typeface="华文中宋" panose="02010600040101010101" pitchFamily="2" charset="-122"/>
              </a:rPr>
              <a:t>甄选每一颗</a:t>
            </a:r>
            <a:endParaRPr lang="zh-CN" altLang="en-US" sz="1200" dirty="0">
              <a:solidFill>
                <a:schemeClr val="bg1"/>
              </a:solidFill>
              <a:latin typeface="华文中宋" panose="02010600040101010101" pitchFamily="2" charset="-122"/>
              <a:ea typeface="华文中宋" panose="02010600040101010101" pitchFamily="2" charset="-122"/>
            </a:endParaRPr>
          </a:p>
          <a:p>
            <a:pPr algn="dist"/>
            <a:endParaRPr lang="zh-CN" altLang="en-US" sz="1200" dirty="0">
              <a:solidFill>
                <a:schemeClr val="bg1"/>
              </a:solidFill>
              <a:latin typeface="华文中宋" panose="02010600040101010101" pitchFamily="2" charset="-122"/>
              <a:ea typeface="华文中宋" panose="02010600040101010101" pitchFamily="2" charset="-122"/>
            </a:endParaRPr>
          </a:p>
          <a:p>
            <a:pPr algn="dist"/>
            <a:r>
              <a:rPr lang="zh-CN" altLang="en-US" sz="1200" dirty="0">
                <a:solidFill>
                  <a:schemeClr val="bg1"/>
                </a:solidFill>
                <a:latin typeface="华文中宋" panose="02010600040101010101" pitchFamily="2" charset="-122"/>
                <a:ea typeface="华文中宋" panose="02010600040101010101" pitchFamily="2" charset="-122"/>
              </a:rPr>
              <a:t>粒粒飘香回味</a:t>
            </a:r>
            <a:endParaRPr lang="zh-CN" altLang="en-US" sz="1200" dirty="0">
              <a:solidFill>
                <a:schemeClr val="bg1"/>
              </a:solidFill>
              <a:latin typeface="华文中宋" panose="02010600040101010101" pitchFamily="2" charset="-122"/>
              <a:ea typeface="华文中宋" panose="02010600040101010101" pitchFamily="2" charset="-122"/>
            </a:endParaRPr>
          </a:p>
          <a:p>
            <a:pPr algn="dist"/>
            <a:endParaRPr lang="zh-CN" altLang="en-US" sz="1200" dirty="0">
              <a:solidFill>
                <a:schemeClr val="bg1"/>
              </a:solidFill>
              <a:latin typeface="华文中宋" panose="02010600040101010101" pitchFamily="2" charset="-122"/>
              <a:ea typeface="华文中宋" panose="02010600040101010101" pitchFamily="2" charset="-122"/>
            </a:endParaRPr>
          </a:p>
          <a:p>
            <a:pPr algn="dist"/>
            <a:r>
              <a:rPr lang="zh-CN" altLang="en-US" sz="1200" dirty="0">
                <a:solidFill>
                  <a:schemeClr val="bg1"/>
                </a:solidFill>
                <a:latin typeface="华文中宋" panose="02010600040101010101" pitchFamily="2" charset="-122"/>
                <a:ea typeface="华文中宋" panose="02010600040101010101" pitchFamily="2" charset="-122"/>
              </a:rPr>
              <a:t>来自云南古树红茶</a:t>
            </a:r>
            <a:endParaRPr lang="zh-CN" altLang="en-US" sz="1200" dirty="0">
              <a:solidFill>
                <a:schemeClr val="bg1"/>
              </a:solidFill>
              <a:latin typeface="华文中宋" panose="02010600040101010101" pitchFamily="2" charset="-122"/>
              <a:ea typeface="华文中宋" panose="02010600040101010101" pitchFamily="2" charset="-122"/>
            </a:endParaRPr>
          </a:p>
          <a:p>
            <a:pPr algn="dist"/>
            <a:r>
              <a:rPr lang="en-US" altLang="zh-CN" sz="1200" dirty="0">
                <a:solidFill>
                  <a:schemeClr val="bg1"/>
                </a:solidFill>
                <a:latin typeface="华文中宋" panose="02010600040101010101" pitchFamily="2" charset="-122"/>
                <a:ea typeface="华文中宋" panose="02010600040101010101" pitchFamily="2" charset="-122"/>
              </a:rPr>
              <a:t> </a:t>
            </a:r>
            <a:endParaRPr lang="en-US" altLang="zh-CN" sz="1200" dirty="0">
              <a:solidFill>
                <a:schemeClr val="bg1"/>
              </a:solidFill>
              <a:latin typeface="华文中宋" panose="02010600040101010101" pitchFamily="2" charset="-122"/>
              <a:ea typeface="华文中宋" panose="02010600040101010101" pitchFamily="2" charset="-122"/>
            </a:endParaRPr>
          </a:p>
          <a:p>
            <a:pPr algn="dist"/>
            <a:r>
              <a:rPr lang="en-US" altLang="zh-CN" sz="1200" dirty="0">
                <a:solidFill>
                  <a:schemeClr val="bg1"/>
                </a:solidFill>
                <a:latin typeface="华文中宋" panose="02010600040101010101" pitchFamily="2" charset="-122"/>
                <a:ea typeface="华文中宋" panose="02010600040101010101" pitchFamily="2" charset="-122"/>
              </a:rPr>
              <a:t>5</a:t>
            </a:r>
            <a:r>
              <a:rPr lang="zh-CN" altLang="en-US" sz="1200" dirty="0">
                <a:solidFill>
                  <a:schemeClr val="bg1"/>
                </a:solidFill>
                <a:latin typeface="华文中宋" panose="02010600040101010101" pitchFamily="2" charset="-122"/>
                <a:ea typeface="华文中宋" panose="02010600040101010101" pitchFamily="2" charset="-122"/>
              </a:rPr>
              <a:t>秒出汤</a:t>
            </a:r>
            <a:r>
              <a:rPr lang="en-US" altLang="zh-CN" sz="1200" dirty="0">
                <a:solidFill>
                  <a:schemeClr val="bg1"/>
                </a:solidFill>
                <a:latin typeface="华文中宋" panose="02010600040101010101" pitchFamily="2" charset="-122"/>
                <a:ea typeface="华文中宋" panose="02010600040101010101" pitchFamily="2" charset="-122"/>
              </a:rPr>
              <a:t> </a:t>
            </a:r>
            <a:r>
              <a:rPr lang="zh-CN" altLang="en-US" sz="1200" dirty="0">
                <a:solidFill>
                  <a:schemeClr val="bg1"/>
                </a:solidFill>
                <a:latin typeface="华文中宋" panose="02010600040101010101" pitchFamily="2" charset="-122"/>
                <a:ea typeface="华文中宋" panose="02010600040101010101" pitchFamily="2" charset="-122"/>
              </a:rPr>
              <a:t>清爽提神</a:t>
            </a:r>
            <a:endParaRPr lang="zh-CN" altLang="en-US" sz="1200" dirty="0">
              <a:solidFill>
                <a:schemeClr val="bg1"/>
              </a:solidFill>
              <a:latin typeface="华文中宋" panose="02010600040101010101" pitchFamily="2" charset="-122"/>
              <a:ea typeface="华文中宋" panose="02010600040101010101" pitchFamily="2" charset="-122"/>
            </a:endParaRPr>
          </a:p>
          <a:p>
            <a:pPr algn="dist"/>
            <a:endParaRPr lang="zh-CN" altLang="en-US" sz="1200" dirty="0">
              <a:solidFill>
                <a:schemeClr val="bg1"/>
              </a:solidFill>
              <a:latin typeface="华文中宋" panose="02010600040101010101" pitchFamily="2" charset="-122"/>
              <a:ea typeface="华文中宋" panose="02010600040101010101" pitchFamily="2" charset="-122"/>
            </a:endParaRPr>
          </a:p>
        </p:txBody>
      </p:sp>
      <p:pic>
        <p:nvPicPr>
          <p:cNvPr id="12" name="图片 11"/>
          <p:cNvPicPr>
            <a:picLocks noChangeAspect="1"/>
          </p:cNvPicPr>
          <p:nvPr/>
        </p:nvPicPr>
        <p:blipFill>
          <a:blip r:embed="rId5" cstate="print"/>
          <a:stretch>
            <a:fillRect/>
          </a:stretch>
        </p:blipFill>
        <p:spPr>
          <a:xfrm>
            <a:off x="4027795" y="3618238"/>
            <a:ext cx="3485883" cy="1794713"/>
          </a:xfrm>
          <a:prstGeom prst="rect">
            <a:avLst/>
          </a:prstGeom>
        </p:spPr>
      </p:pic>
      <p:sp>
        <p:nvSpPr>
          <p:cNvPr id="7" name="矩形 6"/>
          <p:cNvSpPr/>
          <p:nvPr/>
        </p:nvSpPr>
        <p:spPr>
          <a:xfrm>
            <a:off x="288035" y="4712062"/>
            <a:ext cx="6992932" cy="646331"/>
          </a:xfrm>
          <a:prstGeom prst="rect">
            <a:avLst/>
          </a:prstGeom>
        </p:spPr>
        <p:txBody>
          <a:bodyPr wrap="square">
            <a:spAutoFit/>
          </a:bodyPr>
          <a:lstStyle/>
          <a:p>
            <a:r>
              <a:rPr lang="zh-CN" altLang="en-US" dirty="0">
                <a:solidFill>
                  <a:schemeClr val="bg1"/>
                </a:solidFill>
                <a:latin typeface="造字工房尚雅（非商用）常规体" pitchFamily="50" charset="-122"/>
                <a:ea typeface="造字工房尚雅（非商用）常规体" pitchFamily="50" charset="-122"/>
              </a:rPr>
              <a:t>自然日光晒干,使得花香自然温和,适合长期存放</a:t>
            </a:r>
            <a:r>
              <a:rPr lang="zh-CN" altLang="en-US" dirty="0" smtClean="0">
                <a:solidFill>
                  <a:schemeClr val="bg1"/>
                </a:solidFill>
                <a:latin typeface="造字工房尚雅（非商用）常规体" pitchFamily="50" charset="-122"/>
                <a:ea typeface="造字工房尚雅（非商用）常规体" pitchFamily="50" charset="-122"/>
              </a:rPr>
              <a:t>。</a:t>
            </a:r>
            <a:endParaRPr lang="en-US" altLang="zh-CN" dirty="0" smtClean="0">
              <a:solidFill>
                <a:schemeClr val="bg1"/>
              </a:solidFill>
              <a:latin typeface="造字工房尚雅（非商用）常规体" pitchFamily="50" charset="-122"/>
              <a:ea typeface="造字工房尚雅（非商用）常规体" pitchFamily="50" charset="-122"/>
            </a:endParaRPr>
          </a:p>
          <a:p>
            <a:r>
              <a:rPr lang="zh-CN" altLang="en-US" dirty="0" smtClean="0">
                <a:solidFill>
                  <a:schemeClr val="bg1"/>
                </a:solidFill>
                <a:latin typeface="造字工房尚雅（非商用）常规体" pitchFamily="50" charset="-122"/>
                <a:ea typeface="造字工房尚雅（非商用）常规体" pitchFamily="50" charset="-122"/>
              </a:rPr>
              <a:t>古</a:t>
            </a:r>
            <a:r>
              <a:rPr lang="zh-CN" altLang="en-US" dirty="0">
                <a:solidFill>
                  <a:schemeClr val="bg1"/>
                </a:solidFill>
                <a:latin typeface="造字工房尚雅（非商用）常规体" pitchFamily="50" charset="-122"/>
                <a:ea typeface="造字工房尚雅（非商用）常规体" pitchFamily="50" charset="-122"/>
              </a:rPr>
              <a:t>树茶园采摘,不同于普通滇红的机器高温烘干提香,采用古树红茶</a:t>
            </a:r>
            <a:endParaRPr lang="zh-CN" altLang="en-US" dirty="0">
              <a:solidFill>
                <a:schemeClr val="bg1"/>
              </a:solidFill>
              <a:latin typeface="造字工房尚雅（非商用）常规体" pitchFamily="50" charset="-122"/>
              <a:ea typeface="造字工房尚雅（非商用）常规体" pitchFamily="50" charset="-122"/>
            </a:endParaRPr>
          </a:p>
        </p:txBody>
      </p:sp>
    </p:spTree>
    <p:custDataLst>
      <p:tags r:id="rId6"/>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srcRect l="142" b="6604"/>
          <a:stretch>
            <a:fillRect/>
          </a:stretch>
        </p:blipFill>
        <p:spPr>
          <a:xfrm>
            <a:off x="43" y="0"/>
            <a:ext cx="10439357" cy="5756227"/>
          </a:xfrm>
          <a:prstGeom prst="rect">
            <a:avLst/>
          </a:prstGeom>
        </p:spPr>
      </p:pic>
      <p:sp>
        <p:nvSpPr>
          <p:cNvPr id="11" name="文本框 10"/>
          <p:cNvSpPr txBox="1"/>
          <p:nvPr/>
        </p:nvSpPr>
        <p:spPr>
          <a:xfrm>
            <a:off x="443113" y="349184"/>
            <a:ext cx="2098040" cy="1815882"/>
          </a:xfrm>
          <a:prstGeom prst="rect">
            <a:avLst/>
          </a:prstGeom>
          <a:noFill/>
        </p:spPr>
        <p:txBody>
          <a:bodyPr wrap="square" rtlCol="0">
            <a:spAutoFit/>
          </a:bodyPr>
          <a:lstStyle/>
          <a:p>
            <a:r>
              <a:rPr lang="zh-CN" altLang="en-US" sz="1600" dirty="0" smtClean="0">
                <a:solidFill>
                  <a:schemeClr val="bg1"/>
                </a:solidFill>
                <a:latin typeface="华文中宋" panose="02010600040101010101" pitchFamily="2" charset="-122"/>
                <a:ea typeface="华文中宋" panose="02010600040101010101" pitchFamily="2" charset="-122"/>
              </a:rPr>
              <a:t>天然好茶</a:t>
            </a:r>
            <a:endParaRPr lang="en-US" altLang="zh-CN" sz="1600" dirty="0" smtClean="0">
              <a:solidFill>
                <a:schemeClr val="bg1"/>
              </a:solidFill>
              <a:latin typeface="华文中宋" panose="02010600040101010101" pitchFamily="2" charset="-122"/>
              <a:ea typeface="华文中宋" panose="02010600040101010101" pitchFamily="2" charset="-122"/>
            </a:endParaRPr>
          </a:p>
          <a:p>
            <a:endParaRPr lang="en-US" altLang="zh-CN" sz="1600" dirty="0">
              <a:solidFill>
                <a:schemeClr val="bg1"/>
              </a:solidFill>
              <a:latin typeface="华文中宋" panose="02010600040101010101" pitchFamily="2" charset="-122"/>
              <a:ea typeface="华文中宋" panose="02010600040101010101" pitchFamily="2" charset="-122"/>
            </a:endParaRPr>
          </a:p>
          <a:p>
            <a:r>
              <a:rPr lang="zh-CN" altLang="en-US" sz="1600" dirty="0" smtClean="0">
                <a:solidFill>
                  <a:schemeClr val="bg1"/>
                </a:solidFill>
                <a:latin typeface="华文中宋" panose="02010600040101010101" pitchFamily="2" charset="-122"/>
                <a:ea typeface="华文中宋" panose="02010600040101010101" pitchFamily="2" charset="-122"/>
              </a:rPr>
              <a:t>送出吉祥</a:t>
            </a:r>
            <a:endParaRPr lang="en-US" altLang="zh-CN" sz="1600" dirty="0" smtClean="0">
              <a:solidFill>
                <a:schemeClr val="bg1"/>
              </a:solidFill>
              <a:latin typeface="华文中宋" panose="02010600040101010101" pitchFamily="2" charset="-122"/>
              <a:ea typeface="华文中宋" panose="02010600040101010101" pitchFamily="2" charset="-122"/>
            </a:endParaRPr>
          </a:p>
          <a:p>
            <a:endParaRPr lang="en-US" altLang="zh-CN" sz="1600" dirty="0">
              <a:solidFill>
                <a:schemeClr val="bg1"/>
              </a:solidFill>
              <a:latin typeface="华文中宋" panose="02010600040101010101" pitchFamily="2" charset="-122"/>
              <a:ea typeface="华文中宋" panose="02010600040101010101" pitchFamily="2" charset="-122"/>
            </a:endParaRPr>
          </a:p>
          <a:p>
            <a:r>
              <a:rPr lang="zh-CN" altLang="en-US" sz="1600" dirty="0" smtClean="0">
                <a:solidFill>
                  <a:schemeClr val="bg1"/>
                </a:solidFill>
                <a:latin typeface="华文中宋" panose="02010600040101010101" pitchFamily="2" charset="-122"/>
                <a:ea typeface="华文中宋" panose="02010600040101010101" pitchFamily="2" charset="-122"/>
              </a:rPr>
              <a:t>伯仲茶器</a:t>
            </a:r>
            <a:endParaRPr lang="en-US" altLang="zh-CN" sz="1600" dirty="0" smtClean="0">
              <a:solidFill>
                <a:schemeClr val="bg1"/>
              </a:solidFill>
              <a:latin typeface="华文中宋" panose="02010600040101010101" pitchFamily="2" charset="-122"/>
              <a:ea typeface="华文中宋" panose="02010600040101010101" pitchFamily="2" charset="-122"/>
            </a:endParaRPr>
          </a:p>
          <a:p>
            <a:endParaRPr lang="en-US" altLang="zh-CN" sz="1600" dirty="0">
              <a:solidFill>
                <a:schemeClr val="bg1"/>
              </a:solidFill>
              <a:latin typeface="华文中宋" panose="02010600040101010101" pitchFamily="2" charset="-122"/>
              <a:ea typeface="华文中宋" panose="02010600040101010101" pitchFamily="2" charset="-122"/>
            </a:endParaRPr>
          </a:p>
          <a:p>
            <a:r>
              <a:rPr lang="zh-CN" altLang="en-US" sz="1600" dirty="0" smtClean="0">
                <a:solidFill>
                  <a:schemeClr val="bg1"/>
                </a:solidFill>
                <a:latin typeface="华文中宋" panose="02010600040101010101" pitchFamily="2" charset="-122"/>
                <a:ea typeface="华文中宋" panose="02010600040101010101" pitchFamily="2" charset="-122"/>
              </a:rPr>
              <a:t>围炉品茗</a:t>
            </a:r>
            <a:endParaRPr lang="en-US" altLang="zh-CN" sz="1600" dirty="0" smtClean="0">
              <a:solidFill>
                <a:schemeClr val="bg1"/>
              </a:solidFill>
              <a:latin typeface="华文中宋" panose="02010600040101010101" pitchFamily="2" charset="-122"/>
              <a:ea typeface="华文中宋" panose="02010600040101010101" pitchFamily="2" charset="-122"/>
            </a:endParaRPr>
          </a:p>
        </p:txBody>
      </p:sp>
      <p:pic>
        <p:nvPicPr>
          <p:cNvPr id="3" name="图片 2"/>
          <p:cNvPicPr>
            <a:picLocks noChangeAspect="1"/>
          </p:cNvPicPr>
          <p:nvPr/>
        </p:nvPicPr>
        <p:blipFill>
          <a:blip r:embed="rId2" cstate="hqprint"/>
          <a:stretch>
            <a:fillRect/>
          </a:stretch>
        </p:blipFill>
        <p:spPr>
          <a:xfrm>
            <a:off x="1492133" y="173979"/>
            <a:ext cx="1855045" cy="1348125"/>
          </a:xfrm>
          <a:prstGeom prst="rect">
            <a:avLst/>
          </a:prstGeom>
        </p:spPr>
      </p:pic>
      <p:pic>
        <p:nvPicPr>
          <p:cNvPr id="5" name="图片 4"/>
          <p:cNvPicPr>
            <a:picLocks noChangeAspect="1"/>
          </p:cNvPicPr>
          <p:nvPr/>
        </p:nvPicPr>
        <p:blipFill>
          <a:blip r:embed="rId3" cstate="hqprint"/>
          <a:stretch>
            <a:fillRect/>
          </a:stretch>
        </p:blipFill>
        <p:spPr>
          <a:xfrm>
            <a:off x="1492133" y="1696083"/>
            <a:ext cx="1855045" cy="876189"/>
          </a:xfrm>
          <a:prstGeom prst="rect">
            <a:avLst/>
          </a:prstGeom>
        </p:spPr>
      </p:pic>
      <p:pic>
        <p:nvPicPr>
          <p:cNvPr id="6" name="内容占位符 5" descr="Backup_of_席 logo"/>
          <p:cNvPicPr>
            <a:picLocks noChangeAspect="1"/>
          </p:cNvPicPr>
          <p:nvPr/>
        </p:nvPicPr>
        <p:blipFill>
          <a:blip r:embed="rId4" cstate="print"/>
          <a:stretch>
            <a:fillRect/>
          </a:stretch>
        </p:blipFill>
        <p:spPr>
          <a:xfrm>
            <a:off x="8659556" y="4815992"/>
            <a:ext cx="1231265" cy="53975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637053" y="735927"/>
            <a:ext cx="2491160" cy="1046440"/>
          </a:xfrm>
          <a:prstGeom prst="rect">
            <a:avLst/>
          </a:prstGeom>
          <a:noFill/>
        </p:spPr>
        <p:txBody>
          <a:bodyPr wrap="square" rtlCol="0">
            <a:spAutoFit/>
          </a:bodyPr>
          <a:lstStyle/>
          <a:p>
            <a:r>
              <a:rPr lang="zh-CN" altLang="en-US" sz="4400" b="1" dirty="0">
                <a:solidFill>
                  <a:srgbClr val="FF0000"/>
                </a:solidFill>
                <a:latin typeface="微软雅黑" panose="020B0503020204020204" charset="-122"/>
                <a:ea typeface="微软雅黑" panose="020B0503020204020204" charset="-122"/>
              </a:rPr>
              <a:t>吉祥茶韵</a:t>
            </a:r>
            <a:endParaRPr lang="zh-CN" altLang="en-US" sz="4400" b="1" dirty="0">
              <a:solidFill>
                <a:srgbClr val="FF0000"/>
              </a:solidFill>
              <a:latin typeface="微软雅黑" panose="020B0503020204020204" charset="-122"/>
              <a:ea typeface="微软雅黑" panose="020B0503020204020204" charset="-122"/>
            </a:endParaRPr>
          </a:p>
          <a:p>
            <a:r>
              <a:rPr lang="zh-CN" altLang="en-US" b="1" dirty="0" smtClean="0">
                <a:solidFill>
                  <a:srgbClr val="FF0000"/>
                </a:solidFill>
                <a:latin typeface="微软雅黑" panose="020B0503020204020204" charset="-122"/>
                <a:ea typeface="微软雅黑" panose="020B0503020204020204" charset="-122"/>
                <a:cs typeface="微软雅黑" panose="020B0503020204020204" charset="-122"/>
              </a:rPr>
              <a:t>               新春</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贺岁版</a:t>
            </a:r>
            <a:endParaRPr lang="zh-CN" altLang="en-US"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7815692" y="1968805"/>
            <a:ext cx="1590040" cy="3322955"/>
          </a:xfrm>
          <a:prstGeom prst="rect">
            <a:avLst/>
          </a:prstGeom>
          <a:noFill/>
        </p:spPr>
        <p:txBody>
          <a:bodyPr wrap="none" rtlCol="0">
            <a:spAutoFit/>
          </a:bodyPr>
          <a:lstStyle/>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配置：</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伯仲单杯</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x2</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伯仲壶</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x1</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古树红茶</a:t>
            </a:r>
            <a:r>
              <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x8</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sym typeface="+mn-ea"/>
              </a:rPr>
              <a:t>粒</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en-US" altLang="zh-CN"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尺寸：</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rPr>
              <a:t>陶瓷茶杯      </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sym typeface="+mn-ea"/>
              </a:rPr>
              <a:t>52*50mm</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陶瓷茶壶      </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108*92mm</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茶叶罐</a:t>
            </a:r>
            <a:endParaRPr lang="en-US" altLang="zh-CN" sz="1000" dirty="0" smtClean="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礼盒           </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275*275mm</a:t>
            </a:r>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材质：</a:t>
            </a:r>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德</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化白瓷</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云南古树红茶</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en-US" altLang="zh-CN"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古</a:t>
            </a:r>
            <a:r>
              <a:rPr lang="zh-CN" altLang="en-US" sz="1000" dirty="0" smtClean="0">
                <a:solidFill>
                  <a:srgbClr val="FF0000"/>
                </a:solidFill>
                <a:latin typeface="微软雅黑" panose="020B0503020204020204" charset="-122"/>
                <a:ea typeface="微软雅黑" panose="020B0503020204020204" charset="-122"/>
                <a:cs typeface="微软雅黑" panose="020B0503020204020204" charset="-122"/>
              </a:rPr>
              <a:t>树红茶</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值得品鉴</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送礼</a:t>
            </a:r>
            <a:r>
              <a:rPr lang="en-US" altLang="zh-CN" sz="1000"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000" dirty="0">
                <a:solidFill>
                  <a:srgbClr val="FF0000"/>
                </a:solidFill>
                <a:latin typeface="微软雅黑" panose="020B0503020204020204" charset="-122"/>
                <a:ea typeface="微软雅黑" panose="020B0503020204020204" charset="-122"/>
                <a:cs typeface="微软雅黑" panose="020B0503020204020204" charset="-122"/>
              </a:rPr>
              <a:t>自鉴都很合适</a:t>
            </a:r>
            <a:endParaRPr lang="zh-CN" altLang="en-US" sz="1000" dirty="0">
              <a:solidFill>
                <a:srgbClr val="FF0000"/>
              </a:solidFill>
              <a:latin typeface="微软雅黑" panose="020B0503020204020204" charset="-122"/>
              <a:ea typeface="微软雅黑" panose="020B0503020204020204" charset="-122"/>
              <a:cs typeface="微软雅黑" panose="020B0503020204020204" charset="-122"/>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零售价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498</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供</a:t>
            </a:r>
            <a:r>
              <a:rPr lang="zh-CN" altLang="en-US" sz="1000" b="1" dirty="0">
                <a:solidFill>
                  <a:srgbClr val="FF0000"/>
                </a:solidFill>
                <a:latin typeface="微软雅黑" panose="020B0503020204020204" charset="-122"/>
                <a:ea typeface="微软雅黑" panose="020B0503020204020204" charset="-122"/>
                <a:cs typeface="微软雅黑" panose="020B0503020204020204" charset="-122"/>
                <a:sym typeface="+mn-ea"/>
              </a:rPr>
              <a:t>货价</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239</a:t>
            </a:r>
            <a:r>
              <a:rPr lang="zh-CN" altLang="en-US"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元</a:t>
            </a:r>
            <a:endParaRPr lang="en-US" altLang="zh-CN" sz="1000" b="1"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1"/>
          <a:stretch>
            <a:fillRect/>
          </a:stretch>
        </p:blipFill>
        <p:spPr>
          <a:xfrm>
            <a:off x="700392" y="902143"/>
            <a:ext cx="6816252" cy="4390649"/>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8"/>
          <p:cNvPicPr>
            <a:picLocks noChangeAspect="1"/>
          </p:cNvPicPr>
          <p:nvPr/>
        </p:nvPicPr>
        <p:blipFill>
          <a:blip r:embed="rId1"/>
          <a:stretch>
            <a:fillRect/>
          </a:stretch>
        </p:blipFill>
        <p:spPr>
          <a:xfrm>
            <a:off x="0" y="0"/>
            <a:ext cx="10439400" cy="5758815"/>
          </a:xfrm>
          <a:prstGeom prst="rect">
            <a:avLst/>
          </a:prstGeom>
        </p:spPr>
      </p:pic>
    </p:spTree>
    <p:custDataLst>
      <p:tags r:id="rId2"/>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7"/>
          <p:cNvPicPr>
            <a:picLocks noChangeAspect="1"/>
          </p:cNvPicPr>
          <p:nvPr/>
        </p:nvPicPr>
        <p:blipFill>
          <a:blip r:embed="rId1"/>
          <a:stretch>
            <a:fillRect/>
          </a:stretch>
        </p:blipFill>
        <p:spPr>
          <a:xfrm>
            <a:off x="0" y="0"/>
            <a:ext cx="10439400" cy="5758815"/>
          </a:xfrm>
          <a:prstGeom prst="rect">
            <a:avLst/>
          </a:prstGeom>
        </p:spPr>
      </p:pic>
    </p:spTree>
    <p:custDataLst>
      <p:tags r:id="rId2"/>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t="4393" b="7234"/>
          <a:stretch>
            <a:fillRect/>
          </a:stretch>
        </p:blipFill>
        <p:spPr>
          <a:xfrm>
            <a:off x="0" y="0"/>
            <a:ext cx="10439400" cy="57618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p:cNvPicPr>
            <a:picLocks noGrp="1" noChangeAspect="1"/>
          </p:cNvPicPr>
          <p:nvPr>
            <p:ph idx="1"/>
          </p:nvPr>
        </p:nvPicPr>
        <p:blipFill rotWithShape="1">
          <a:blip r:embed="rId1" cstate="hqprint"/>
          <a:srcRect t="8267" b="6362"/>
          <a:stretch>
            <a:fillRect/>
          </a:stretch>
        </p:blipFill>
        <p:spPr>
          <a:xfrm>
            <a:off x="0" y="0"/>
            <a:ext cx="10439400" cy="5783580"/>
          </a:xfrm>
          <a:prstGeom prst="rect">
            <a:avLst/>
          </a:prstGeom>
        </p:spPr>
      </p:pic>
      <p:pic>
        <p:nvPicPr>
          <p:cNvPr id="5" name="图片 4"/>
          <p:cNvPicPr>
            <a:picLocks noChangeAspect="1"/>
          </p:cNvPicPr>
          <p:nvPr/>
        </p:nvPicPr>
        <p:blipFill>
          <a:blip r:embed="rId2"/>
          <a:stretch>
            <a:fillRect/>
          </a:stretch>
        </p:blipFill>
        <p:spPr>
          <a:xfrm>
            <a:off x="127599" y="257065"/>
            <a:ext cx="9224047" cy="1152244"/>
          </a:xfrm>
          <a:prstGeom prst="rect">
            <a:avLst/>
          </a:prstGeom>
        </p:spPr>
      </p:pic>
      <p:sp>
        <p:nvSpPr>
          <p:cNvPr id="3" name="文本框 2"/>
          <p:cNvSpPr txBox="1"/>
          <p:nvPr/>
        </p:nvSpPr>
        <p:spPr>
          <a:xfrm>
            <a:off x="273839" y="4930459"/>
            <a:ext cx="3332486" cy="461665"/>
          </a:xfrm>
          <a:prstGeom prst="rect">
            <a:avLst/>
          </a:prstGeom>
          <a:noFill/>
        </p:spPr>
        <p:txBody>
          <a:bodyPr wrap="square">
            <a:spAutoFit/>
          </a:bodyPr>
          <a:lstStyle/>
          <a:p>
            <a:r>
              <a:rPr lang="zh-CN" altLang="en-US" sz="1200" dirty="0">
                <a:solidFill>
                  <a:srgbClr val="F29C63"/>
                </a:solidFill>
              </a:rPr>
              <a:t>切割六角磨芯研磨均匀更省力CNC不锈钢磨芯硬度55Hzr±2可快速均匀切割豆子研磨顺畅</a:t>
            </a:r>
            <a:endParaRPr lang="zh-CN" altLang="en-US" sz="1200" dirty="0">
              <a:solidFill>
                <a:srgbClr val="F29C63"/>
              </a:solidFill>
            </a:endParaRPr>
          </a:p>
        </p:txBody>
      </p:sp>
      <p:sp>
        <p:nvSpPr>
          <p:cNvPr id="7" name="文本框 6"/>
          <p:cNvSpPr txBox="1"/>
          <p:nvPr/>
        </p:nvSpPr>
        <p:spPr>
          <a:xfrm>
            <a:off x="7769817" y="4920025"/>
            <a:ext cx="2669583" cy="600164"/>
          </a:xfrm>
          <a:prstGeom prst="rect">
            <a:avLst/>
          </a:prstGeom>
          <a:noFill/>
        </p:spPr>
        <p:txBody>
          <a:bodyPr wrap="square">
            <a:spAutoFit/>
          </a:bodyPr>
          <a:lstStyle/>
          <a:p>
            <a:r>
              <a:rPr lang="zh-CN" altLang="en-US" sz="1100" dirty="0">
                <a:solidFill>
                  <a:srgbClr val="F29C63"/>
                </a:solidFill>
              </a:rPr>
              <a:t>时钟罗盘式调节可精量化调节粗细12段点式调节不跑刻度满足各种咖啡豆粗细的要求</a:t>
            </a:r>
            <a:endParaRPr lang="zh-CN" altLang="en-US" sz="1100" dirty="0">
              <a:solidFill>
                <a:srgbClr val="F29C63"/>
              </a:solidFill>
            </a:endParaRPr>
          </a:p>
        </p:txBody>
      </p:sp>
      <p:pic>
        <p:nvPicPr>
          <p:cNvPr id="2" name="图片 1"/>
          <p:cNvPicPr>
            <a:picLocks noChangeAspect="1"/>
          </p:cNvPicPr>
          <p:nvPr/>
        </p:nvPicPr>
        <p:blipFill>
          <a:blip r:embed="rId3" cstate="hqprint"/>
          <a:stretch>
            <a:fillRect/>
          </a:stretch>
        </p:blipFill>
        <p:spPr>
          <a:xfrm>
            <a:off x="7574197" y="3117277"/>
            <a:ext cx="2596776" cy="1539357"/>
          </a:xfrm>
          <a:prstGeom prst="rect">
            <a:avLst/>
          </a:prstGeom>
        </p:spPr>
      </p:pic>
      <p:pic>
        <p:nvPicPr>
          <p:cNvPr id="10" name="图片 9"/>
          <p:cNvPicPr>
            <a:picLocks noChangeAspect="1"/>
          </p:cNvPicPr>
          <p:nvPr/>
        </p:nvPicPr>
        <p:blipFill>
          <a:blip r:embed="rId4"/>
          <a:stretch>
            <a:fillRect/>
          </a:stretch>
        </p:blipFill>
        <p:spPr>
          <a:xfrm>
            <a:off x="426701" y="1960133"/>
            <a:ext cx="2497390" cy="27426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278863" y="190742"/>
            <a:ext cx="7410933" cy="5372776"/>
          </a:xfrm>
          <a:prstGeom prst="rect">
            <a:avLst/>
          </a:prstGeom>
        </p:spPr>
      </p:pic>
      <p:pic>
        <p:nvPicPr>
          <p:cNvPr id="10" name="内容占位符 5" descr="Backup_of_席 logo"/>
          <p:cNvPicPr>
            <a:picLocks noChangeAspect="1"/>
          </p:cNvPicPr>
          <p:nvPr/>
        </p:nvPicPr>
        <p:blipFill>
          <a:blip r:embed="rId2" cstate="print"/>
          <a:stretch>
            <a:fillRect/>
          </a:stretch>
        </p:blipFill>
        <p:spPr>
          <a:xfrm>
            <a:off x="8659556" y="4815992"/>
            <a:ext cx="1231265" cy="539750"/>
          </a:xfrm>
          <a:prstGeom prst="rect">
            <a:avLst/>
          </a:prstGeom>
        </p:spPr>
      </p:pic>
      <p:pic>
        <p:nvPicPr>
          <p:cNvPr id="11" name="图片 10"/>
          <p:cNvPicPr>
            <a:picLocks noChangeAspect="1"/>
          </p:cNvPicPr>
          <p:nvPr/>
        </p:nvPicPr>
        <p:blipFill>
          <a:blip r:embed="rId3"/>
          <a:stretch>
            <a:fillRect/>
          </a:stretch>
        </p:blipFill>
        <p:spPr>
          <a:xfrm>
            <a:off x="414068" y="190742"/>
            <a:ext cx="2334970" cy="5243014"/>
          </a:xfrm>
          <a:prstGeom prst="rect">
            <a:avLst/>
          </a:prstGeom>
        </p:spPr>
      </p:pic>
      <p:pic>
        <p:nvPicPr>
          <p:cNvPr id="8" name="图片 7"/>
          <p:cNvPicPr>
            <a:picLocks noChangeAspect="1"/>
          </p:cNvPicPr>
          <p:nvPr/>
        </p:nvPicPr>
        <p:blipFill>
          <a:blip r:embed="rId4"/>
          <a:stretch>
            <a:fillRect/>
          </a:stretch>
        </p:blipFill>
        <p:spPr>
          <a:xfrm>
            <a:off x="6687239" y="190741"/>
            <a:ext cx="3643678" cy="5372337"/>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PP_MARK_KEY" val="d4bbba14-befa-42e7-a48a-d7ae3c8fa9e4"/>
  <p:tag name="COMMONDATA" val="eyJoZGlkIjoiMjNjZmVjOTEwODRhZTc1Njc2N2ViODQ4YjU3M2IzNTgifQ=="/>
  <p:tag name="commondata" val="eyJoZGlkIjoiODI2YzZiOThmYjA4YzQ5ZGI3NDJkMTUwN2JkMjFlNWQ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5435</Words>
  <Application>WPS 演示</Application>
  <PresentationFormat>自定义</PresentationFormat>
  <Paragraphs>782</Paragraphs>
  <Slides>79</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79</vt:i4>
      </vt:variant>
    </vt:vector>
  </HeadingPairs>
  <TitlesOfParts>
    <vt:vector size="91" baseType="lpstr">
      <vt:lpstr>Arial</vt:lpstr>
      <vt:lpstr>宋体</vt:lpstr>
      <vt:lpstr>Wingdings</vt:lpstr>
      <vt:lpstr>Wingdings</vt:lpstr>
      <vt:lpstr>华文中宋</vt:lpstr>
      <vt:lpstr>微软雅黑</vt:lpstr>
      <vt:lpstr>造字工房尚雅（非商用）常规体</vt:lpstr>
      <vt:lpstr>Arial Unicode MS</vt:lpstr>
      <vt:lpstr>Calibri</vt:lpstr>
      <vt:lpstr>迷你简启体</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茶香系列 雅致之选Gentleman's choice</vt:lpstr>
      <vt:lpstr>PowerPoint 演示文稿</vt:lpstr>
      <vt:lpstr>PowerPoint 演示文稿</vt:lpstr>
      <vt:lpstr>PowerPoint 演示文稿</vt:lpstr>
      <vt:lpstr>来自云南西双版纳 古树红茶 BLACK TEA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提供高清图片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没有什么关爱比回家在一起吃饭 更加温馨了</vt:lpstr>
      <vt:lpstr>PowerPoint 演示文稿</vt:lpstr>
      <vt:lpstr>腰封 - 硫酸纸 - 筷头 - 三处免费！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chen</dc:creator>
  <cp:lastModifiedBy>礼享家罗掌柜</cp:lastModifiedBy>
  <cp:revision>491</cp:revision>
  <dcterms:created xsi:type="dcterms:W3CDTF">2019-06-19T02:08:00Z</dcterms:created>
  <dcterms:modified xsi:type="dcterms:W3CDTF">2024-10-31T07:10:22Z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197AE3EF804F4A3E920C5510B8EED3F7_13</vt:lpwstr>
  </property>
</Properties>
</file>