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96" r:id="rId3"/>
    <p:sldId id="397" r:id="rId4"/>
    <p:sldId id="394" r:id="rId5"/>
    <p:sldId id="395" r:id="rId6"/>
    <p:sldId id="399" r:id="rId7"/>
    <p:sldId id="400" r:id="rId8"/>
    <p:sldId id="401" r:id="rId9"/>
    <p:sldId id="402" r:id="rId10"/>
    <p:sldId id="294" r:id="rId11"/>
    <p:sldId id="298" r:id="rId12"/>
    <p:sldId id="299" r:id="rId13"/>
    <p:sldId id="300" r:id="rId14"/>
    <p:sldId id="379" r:id="rId15"/>
    <p:sldId id="378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896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4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60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4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45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46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4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0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5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5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2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2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242716" y="5334918"/>
            <a:ext cx="253555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供货价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dirty="0"/>
          </a:p>
        </p:txBody>
      </p:sp>
      <p:cxnSp>
        <p:nvCxnSpPr>
          <p:cNvPr id="4" name="直接连接符 10"/>
          <p:cNvCxnSpPr/>
          <p:nvPr/>
        </p:nvCxnSpPr>
        <p:spPr>
          <a:xfrm>
            <a:off x="7324067" y="3717032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  <p:sp>
        <p:nvSpPr>
          <p:cNvPr id="5" name="TextBox 9"/>
          <p:cNvSpPr txBox="1"/>
          <p:nvPr/>
        </p:nvSpPr>
        <p:spPr>
          <a:xfrm>
            <a:off x="7303186" y="3981169"/>
            <a:ext cx="2488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材质：</a:t>
            </a:r>
            <a:r>
              <a:rPr lang="zh-CN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1150-1350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℃高温</a:t>
            </a: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烧制</a:t>
            </a:r>
            <a:endParaRPr lang="en-US" altLang="zh-CN" sz="16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600" dirty="0" smtClean="0"/>
              <a:t>一箱</a:t>
            </a:r>
            <a:r>
              <a:rPr lang="en-US" altLang="zh-CN" sz="1600" dirty="0" smtClean="0">
                <a:latin typeface="Arial" panose="020B0604020202020204"/>
              </a:rPr>
              <a:t>/60</a:t>
            </a:r>
            <a:r>
              <a:rPr lang="zh-CN" altLang="zh-CN" sz="1600" dirty="0" smtClean="0">
                <a:latin typeface="Arial" panose="020B0604020202020204"/>
              </a:rPr>
              <a:t>套</a:t>
            </a:r>
            <a:endParaRPr lang="x-none" altLang="zh-CN" sz="3200" dirty="0" smtClean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336549" y="2771384"/>
            <a:ext cx="500381" cy="231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 质</a:t>
            </a:r>
            <a:endParaRPr lang="zh-CN" altLang="en-US" sz="105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7209768" y="2192264"/>
            <a:ext cx="3356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茶壶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主人杯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</a:t>
            </a: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茗杯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旅行包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7242714" y="1711143"/>
            <a:ext cx="964723" cy="396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配置：</a:t>
            </a:r>
            <a:endParaRPr lang="zh-CN" altLang="en-US" dirty="0"/>
          </a:p>
        </p:txBody>
      </p:sp>
      <p:sp>
        <p:nvSpPr>
          <p:cNvPr id="10" name="矩形 13"/>
          <p:cNvSpPr/>
          <p:nvPr/>
        </p:nvSpPr>
        <p:spPr>
          <a:xfrm>
            <a:off x="7063473" y="670767"/>
            <a:ext cx="408712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福气满满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旅行茶具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56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连接符 10"/>
          <p:cNvCxnSpPr/>
          <p:nvPr/>
        </p:nvCxnSpPr>
        <p:spPr>
          <a:xfrm>
            <a:off x="7324067" y="5253732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敦煌\新春\排版\排版_画板 1 副本 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3825" y="428366"/>
            <a:ext cx="3914775" cy="5873889"/>
          </a:xfrm>
          <a:prstGeom prst="rect">
            <a:avLst/>
          </a:prstGeom>
          <a:noFill/>
        </p:spPr>
      </p:pic>
      <p:pic>
        <p:nvPicPr>
          <p:cNvPr id="3" name="Picture 3" descr="C:\Users\Administrator\Desktop\敦煌\新春\排版\排版_画板 1 副本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4825" y="428366"/>
            <a:ext cx="3914775" cy="5873889"/>
          </a:xfrm>
          <a:prstGeom prst="rect">
            <a:avLst/>
          </a:prstGeom>
          <a:noFill/>
        </p:spPr>
      </p:pic>
      <p:pic>
        <p:nvPicPr>
          <p:cNvPr id="2052" name="Picture 4" descr="C:\Users\Administrator\Desktop\敦煌\新春\排版\排版_画板 1 副本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325" y="428366"/>
            <a:ext cx="3914775" cy="5873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敦煌\新春\排版\排版_画板 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34328" y="648435"/>
            <a:ext cx="3700472" cy="5552340"/>
          </a:xfrm>
          <a:prstGeom prst="rect">
            <a:avLst/>
          </a:prstGeom>
          <a:noFill/>
        </p:spPr>
      </p:pic>
      <p:pic>
        <p:nvPicPr>
          <p:cNvPr id="3075" name="Picture 3" descr="C:\Users\Administrator\Desktop\敦煌\新春\排版\排版_画板 1 副本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703" y="648435"/>
            <a:ext cx="3700472" cy="555234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敦煌\新春\排版\排版_画板 1 副本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6" y="648435"/>
            <a:ext cx="3700472" cy="5552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3"/>
          <p:cNvSpPr txBox="1"/>
          <p:nvPr/>
        </p:nvSpPr>
        <p:spPr>
          <a:xfrm>
            <a:off x="7247868" y="2192264"/>
            <a:ext cx="33561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酒壶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温酒器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酒杯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国潮红包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国潮福字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国潮对联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/>
          </a:p>
        </p:txBody>
      </p:sp>
      <p:sp>
        <p:nvSpPr>
          <p:cNvPr id="1048684" name="TextBox 9"/>
          <p:cNvSpPr txBox="1"/>
          <p:nvPr/>
        </p:nvSpPr>
        <p:spPr>
          <a:xfrm>
            <a:off x="7341286" y="4260569"/>
            <a:ext cx="226055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材质：</a:t>
            </a:r>
            <a:r>
              <a:rPr lang="zh-CN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1150-1350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℃高温</a:t>
            </a: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烧制</a:t>
            </a:r>
            <a:endParaRPr lang="en-US" altLang="zh-CN" sz="16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600" dirty="0" smtClean="0"/>
              <a:t>一箱</a:t>
            </a:r>
            <a:r>
              <a:rPr lang="en-US" altLang="zh-CN" sz="1600" dirty="0" smtClean="0">
                <a:latin typeface="Arial" panose="020B0604020202020204"/>
              </a:rPr>
              <a:t>/10</a:t>
            </a:r>
            <a:r>
              <a:rPr lang="zh-CN" altLang="zh-CN" sz="1600" dirty="0" smtClean="0">
                <a:latin typeface="Arial" panose="020B0604020202020204"/>
              </a:rPr>
              <a:t>套</a:t>
            </a:r>
            <a:endParaRPr lang="x-none" altLang="zh-CN" sz="32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6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6" name="TextBox 4"/>
          <p:cNvSpPr txBox="1">
            <a:spLocks noChangeArrowheads="1"/>
          </p:cNvSpPr>
          <p:nvPr/>
        </p:nvSpPr>
        <p:spPr bwMode="auto">
          <a:xfrm>
            <a:off x="7280816" y="5466090"/>
            <a:ext cx="27546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供货价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155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dirty="0"/>
          </a:p>
        </p:txBody>
      </p:sp>
      <p:cxnSp>
        <p:nvCxnSpPr>
          <p:cNvPr id="3145736" name="直接连接符 10"/>
          <p:cNvCxnSpPr/>
          <p:nvPr/>
        </p:nvCxnSpPr>
        <p:spPr>
          <a:xfrm>
            <a:off x="7311367" y="40587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  <p:sp>
        <p:nvSpPr>
          <p:cNvPr id="1048687" name="TextBox 3"/>
          <p:cNvSpPr txBox="1"/>
          <p:nvPr/>
        </p:nvSpPr>
        <p:spPr>
          <a:xfrm>
            <a:off x="7280814" y="1825443"/>
            <a:ext cx="964723" cy="396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配置：</a:t>
            </a:r>
            <a:endParaRPr lang="zh-CN" altLang="en-US"/>
          </a:p>
        </p:txBody>
      </p:sp>
      <p:sp>
        <p:nvSpPr>
          <p:cNvPr id="1048688" name="矩形 13"/>
          <p:cNvSpPr/>
          <p:nvPr/>
        </p:nvSpPr>
        <p:spPr>
          <a:xfrm>
            <a:off x="7050772" y="670767"/>
            <a:ext cx="467132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开门见福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 </a:t>
            </a:r>
            <a:r>
              <a:rPr lang="zh-CN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酒具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新春套组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94" name="图片 209719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1" y="0"/>
            <a:ext cx="4696785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7311367" y="53414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图片 209719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8031865" y="445725"/>
            <a:ext cx="3499262" cy="5150945"/>
          </a:xfrm>
          <a:prstGeom prst="rect">
            <a:avLst/>
          </a:prstGeom>
        </p:spPr>
      </p:pic>
      <p:pic>
        <p:nvPicPr>
          <p:cNvPr id="2097196" name="图片 209719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9478" y="445726"/>
            <a:ext cx="3455905" cy="5112154"/>
          </a:xfrm>
          <a:prstGeom prst="rect">
            <a:avLst/>
          </a:prstGeom>
        </p:spPr>
      </p:pic>
      <p:pic>
        <p:nvPicPr>
          <p:cNvPr id="2097197" name="图片 209719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065" y="493684"/>
            <a:ext cx="3463930" cy="5064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图片 209719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64109" y="391089"/>
            <a:ext cx="3465071" cy="5274608"/>
          </a:xfrm>
          <a:prstGeom prst="rect">
            <a:avLst/>
          </a:prstGeom>
        </p:spPr>
      </p:pic>
      <p:pic>
        <p:nvPicPr>
          <p:cNvPr id="2097199" name="图片 209719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2356" y="391089"/>
            <a:ext cx="3570761" cy="5296596"/>
          </a:xfrm>
          <a:prstGeom prst="rect">
            <a:avLst/>
          </a:prstGeom>
        </p:spPr>
      </p:pic>
      <p:pic>
        <p:nvPicPr>
          <p:cNvPr id="2097200" name="图片 209719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26293" y="391089"/>
            <a:ext cx="3644407" cy="5340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3864" y="705951"/>
            <a:ext cx="3652836" cy="550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458" y="703261"/>
            <a:ext cx="3655292" cy="549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346" y="685799"/>
            <a:ext cx="3651404" cy="551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6988716" y="5445780"/>
            <a:ext cx="27546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供货价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dirty="0"/>
          </a:p>
        </p:txBody>
      </p:sp>
      <p:cxnSp>
        <p:nvCxnSpPr>
          <p:cNvPr id="4" name="直接连接符 10"/>
          <p:cNvCxnSpPr/>
          <p:nvPr/>
        </p:nvCxnSpPr>
        <p:spPr>
          <a:xfrm>
            <a:off x="7044667" y="52779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  <p:sp>
        <p:nvSpPr>
          <p:cNvPr id="5" name="TextBox 9"/>
          <p:cNvSpPr txBox="1"/>
          <p:nvPr/>
        </p:nvSpPr>
        <p:spPr>
          <a:xfrm>
            <a:off x="7049186" y="4336768"/>
            <a:ext cx="29584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材质：</a:t>
            </a:r>
            <a:r>
              <a:rPr lang="zh-CN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1150-1350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℃高温</a:t>
            </a: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烧制</a:t>
            </a:r>
            <a:endParaRPr lang="en-US" altLang="zh-CN" sz="16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600" dirty="0" smtClean="0"/>
              <a:t>一箱</a:t>
            </a:r>
            <a:r>
              <a:rPr lang="en-US" altLang="zh-CN" sz="1600" dirty="0" smtClean="0">
                <a:latin typeface="Arial" panose="020B0604020202020204"/>
              </a:rPr>
              <a:t>/12</a:t>
            </a:r>
            <a:r>
              <a:rPr lang="zh-CN" altLang="zh-CN" sz="1600" dirty="0" smtClean="0">
                <a:latin typeface="Arial" panose="020B0604020202020204"/>
              </a:rPr>
              <a:t>套</a:t>
            </a:r>
            <a:endParaRPr lang="x-none" altLang="zh-CN" sz="32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6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082549" y="2771384"/>
            <a:ext cx="500381" cy="231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 质</a:t>
            </a:r>
            <a:endParaRPr lang="zh-CN" altLang="en-US" sz="105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6955768" y="2192264"/>
            <a:ext cx="33561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茶壶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主人杯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</a:t>
            </a:r>
            <a:r>
              <a:rPr lang="zh-CN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茗杯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旅行包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红包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白茶龙珠（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6988714" y="1825443"/>
            <a:ext cx="964723" cy="396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配置：</a:t>
            </a:r>
            <a:endParaRPr lang="zh-CN" altLang="en-US" dirty="0"/>
          </a:p>
        </p:txBody>
      </p:sp>
      <p:sp>
        <p:nvSpPr>
          <p:cNvPr id="10" name="矩形 13"/>
          <p:cNvSpPr/>
          <p:nvPr/>
        </p:nvSpPr>
        <p:spPr>
          <a:xfrm>
            <a:off x="6758673" y="670767"/>
            <a:ext cx="411252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福气满满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新春礼盒</a:t>
            </a:r>
            <a:endParaRPr lang="zh-CN" altLang="en-US" sz="12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Administrator\Desktop\新春照片新\福气满满新春\排版\福袋新春_画板 1 副本 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589339" cy="6858000"/>
          </a:xfrm>
          <a:prstGeom prst="rect">
            <a:avLst/>
          </a:prstGeom>
          <a:noFill/>
        </p:spPr>
      </p:pic>
      <p:cxnSp>
        <p:nvCxnSpPr>
          <p:cNvPr id="12" name="直接连接符 10"/>
          <p:cNvCxnSpPr/>
          <p:nvPr/>
        </p:nvCxnSpPr>
        <p:spPr>
          <a:xfrm>
            <a:off x="7044667" y="41349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新春照片新\福气满满新春\排版\福袋新春_画板 1 副本 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7755" y="742950"/>
            <a:ext cx="3688469" cy="5511800"/>
          </a:xfrm>
          <a:prstGeom prst="rect">
            <a:avLst/>
          </a:prstGeom>
          <a:noFill/>
        </p:spPr>
      </p:pic>
      <p:pic>
        <p:nvPicPr>
          <p:cNvPr id="2051" name="Picture 3" descr="C:\Users\Administrator\Desktop\新春照片新\福气满满新春\排版\福袋新春_画板 1 副本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1581" y="742950"/>
            <a:ext cx="3688469" cy="5511800"/>
          </a:xfrm>
          <a:prstGeom prst="rect">
            <a:avLst/>
          </a:prstGeom>
          <a:noFill/>
        </p:spPr>
      </p:pic>
      <p:pic>
        <p:nvPicPr>
          <p:cNvPr id="2052" name="Picture 4" descr="C:\Users\Administrator\Desktop\新春照片新\福气满满新春\排版\福袋新春_画板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55" y="742950"/>
            <a:ext cx="3688469" cy="551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>
            <a:spLocks noGrp="1"/>
          </p:cNvSpPr>
          <p:nvPr/>
        </p:nvSpPr>
        <p:spPr>
          <a:xfrm>
            <a:off x="8593455" y="2702242"/>
            <a:ext cx="2419350" cy="20491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配置：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礼盒X1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茶壶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主人杯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品茗杯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Ｘ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旅行包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X1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福袋蛇储钱罐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X1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锦鲤摆件底座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X1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小罐茶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X4   8g/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罐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8572500" y="2656840"/>
            <a:ext cx="2703830" cy="1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8614728" y="5657215"/>
            <a:ext cx="31273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3"/>
          <p:cNvSpPr txBox="1"/>
          <p:nvPr/>
        </p:nvSpPr>
        <p:spPr>
          <a:xfrm>
            <a:off x="8509000" y="5657215"/>
            <a:ext cx="3604895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说明：以上为固定配置，如需配置自己的版面，属专版定制需一定的起订量，详细可咨询。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8402320" y="445770"/>
            <a:ext cx="33401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《财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福》 </a:t>
            </a:r>
            <a:r>
              <a: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–  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茶具摆件茶礼套装</a:t>
            </a: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572500" y="957580"/>
            <a:ext cx="2590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/>
        </p:nvSpPr>
        <p:spPr>
          <a:xfrm>
            <a:off x="8572500" y="1217295"/>
            <a:ext cx="3346450" cy="103632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出厂价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169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元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/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套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（不含税不含运）</a:t>
            </a:r>
            <a:b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套/箱：一箱起订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 descr="50860d95515ac6369749bfc4551429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397375" cy="6858000"/>
          </a:xfrm>
          <a:prstGeom prst="rect">
            <a:avLst/>
          </a:prstGeom>
        </p:spPr>
      </p:pic>
      <p:pic>
        <p:nvPicPr>
          <p:cNvPr id="10" name="图片 9" descr="a06add034c1308956ead9b4805cc234"/>
          <p:cNvPicPr>
            <a:picLocks noChangeAspect="1"/>
          </p:cNvPicPr>
          <p:nvPr/>
        </p:nvPicPr>
        <p:blipFill>
          <a:blip r:embed="rId2" cstate="print"/>
          <a:srcRect t="12324"/>
          <a:stretch>
            <a:fillRect/>
          </a:stretch>
        </p:blipFill>
        <p:spPr>
          <a:xfrm>
            <a:off x="4397375" y="0"/>
            <a:ext cx="3589655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1fbe5864eee1174a672853893bcf3d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86550" y="0"/>
            <a:ext cx="4575810" cy="6858000"/>
          </a:xfrm>
          <a:prstGeom prst="rect">
            <a:avLst/>
          </a:prstGeom>
        </p:spPr>
      </p:pic>
      <p:sp>
        <p:nvSpPr>
          <p:cNvPr id="3" name="文本框 4"/>
          <p:cNvSpPr txBox="1"/>
          <p:nvPr>
            <p:custDataLst>
              <p:tags r:id="rId2"/>
            </p:custDataLst>
          </p:nvPr>
        </p:nvSpPr>
        <p:spPr>
          <a:xfrm>
            <a:off x="883920" y="660400"/>
            <a:ext cx="521208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根据当下市场的消费变化，消费主力已经倾斜于轻奢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化、</a:t>
            </a: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性价比高的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产品我们</a:t>
            </a: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的自主原创，便是建立在这个基础上，尊重传统茶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文化创造</a:t>
            </a: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设计更具特色</a:t>
            </a: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中国风</a:t>
            </a:r>
            <a:r>
              <a:rPr lang="zh-CN" altLang="en-US" sz="1400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的礼品</a:t>
            </a:r>
            <a:endParaRPr lang="zh-CN" altLang="en-US" sz="1400" dirty="0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做大家喜欢的器物</a:t>
            </a:r>
            <a:r>
              <a:rPr lang="en-US" altLang="zh-CN" sz="1400" b="1" dirty="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,</a:t>
            </a:r>
            <a:r>
              <a:rPr lang="zh-CN" altLang="en-US" sz="1400" b="1" dirty="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送更有意义的礼品</a:t>
            </a:r>
            <a:r>
              <a:rPr lang="en-US" altLang="zh-CN" sz="1400" b="1" dirty="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1400" b="1" dirty="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！</a:t>
            </a:r>
            <a:endParaRPr lang="zh-CN" altLang="en-US" sz="1400" b="1" dirty="0">
              <a:solidFill>
                <a:srgbClr val="FF0000"/>
              </a:solidFill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</p:txBody>
      </p:sp>
      <p:pic>
        <p:nvPicPr>
          <p:cNvPr id="4" name="图片 3" descr="ec49eb85c0e09d64b269a0ceeb89cfa"/>
          <p:cNvPicPr>
            <a:picLocks noChangeAspect="1"/>
          </p:cNvPicPr>
          <p:nvPr/>
        </p:nvPicPr>
        <p:blipFill>
          <a:blip r:embed="rId3" cstate="print"/>
          <a:srcRect l="82298" t="61509" b="9172"/>
          <a:stretch>
            <a:fillRect/>
          </a:stretch>
        </p:blipFill>
        <p:spPr>
          <a:xfrm>
            <a:off x="290195" y="746125"/>
            <a:ext cx="426085" cy="422275"/>
          </a:xfrm>
          <a:prstGeom prst="rect">
            <a:avLst/>
          </a:prstGeom>
        </p:spPr>
      </p:pic>
      <p:pic>
        <p:nvPicPr>
          <p:cNvPr id="5" name="图片 4" descr="ec49eb85c0e09d64b269a0ceeb89cfa"/>
          <p:cNvPicPr>
            <a:picLocks noChangeAspect="1"/>
          </p:cNvPicPr>
          <p:nvPr/>
        </p:nvPicPr>
        <p:blipFill>
          <a:blip r:embed="rId3" cstate="print"/>
          <a:srcRect l="82298" t="61509" b="9172"/>
          <a:stretch>
            <a:fillRect/>
          </a:stretch>
        </p:blipFill>
        <p:spPr>
          <a:xfrm>
            <a:off x="291465" y="3429000"/>
            <a:ext cx="426085" cy="422275"/>
          </a:xfrm>
          <a:prstGeom prst="rect">
            <a:avLst/>
          </a:prstGeom>
        </p:spPr>
      </p:pic>
      <p:sp>
        <p:nvSpPr>
          <p:cNvPr id="6" name="文本框 13"/>
          <p:cNvSpPr txBox="1"/>
          <p:nvPr/>
        </p:nvSpPr>
        <p:spPr>
          <a:xfrm>
            <a:off x="963613" y="3486150"/>
            <a:ext cx="3297237" cy="3080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825500">
              <a:lnSpc>
                <a:spcPct val="18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核心卖点：</a:t>
            </a:r>
            <a:endParaRPr lang="zh-CN" altLang="zh-CN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825500">
              <a:lnSpc>
                <a:spcPct val="180000"/>
              </a:lnSpc>
            </a:pP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◆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规律收纳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825500">
              <a:lnSpc>
                <a:spcPct val="180000"/>
              </a:lnSpc>
            </a:pP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◆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隔热防烫</a:t>
            </a:r>
            <a:endParaRPr 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825500">
              <a:lnSpc>
                <a:spcPct val="180000"/>
              </a:lnSpc>
            </a:pP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◆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实用观赏</a:t>
            </a:r>
            <a:endParaRPr 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825500">
              <a:lnSpc>
                <a:spcPct val="180000"/>
              </a:lnSpc>
            </a:pP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◆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年礼主题</a:t>
            </a:r>
            <a:endParaRPr 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825500">
              <a:lnSpc>
                <a:spcPct val="180000"/>
              </a:lnSpc>
            </a:pP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◆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定制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logo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e41ce41f1adae50b847323fc6ee8fb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3715385" cy="6858000"/>
          </a:xfrm>
          <a:prstGeom prst="rect">
            <a:avLst/>
          </a:prstGeom>
        </p:spPr>
      </p:pic>
      <p:pic>
        <p:nvPicPr>
          <p:cNvPr id="3" name="图片 2" descr="440ad8ccd51dc1848eb81c722cbd5d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2595" y="0"/>
            <a:ext cx="3470275" cy="6858000"/>
          </a:xfrm>
          <a:prstGeom prst="rect">
            <a:avLst/>
          </a:prstGeom>
        </p:spPr>
      </p:pic>
      <p:pic>
        <p:nvPicPr>
          <p:cNvPr id="4" name="图片 3" descr="17f3fbce82e97befe1d82b2c866c36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0080" y="0"/>
            <a:ext cx="39312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4445" y="-4445"/>
            <a:ext cx="1220152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extBox 4"/>
          <p:cNvSpPr txBox="1">
            <a:spLocks noChangeArrowheads="1"/>
          </p:cNvSpPr>
          <p:nvPr/>
        </p:nvSpPr>
        <p:spPr bwMode="auto">
          <a:xfrm>
            <a:off x="6912516" y="5817518"/>
            <a:ext cx="27546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供货价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215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zh-CN" altLang="en-US" dirty="0"/>
          </a:p>
        </p:txBody>
      </p:sp>
      <p:cxnSp>
        <p:nvCxnSpPr>
          <p:cNvPr id="3145732" name="直接连接符 10"/>
          <p:cNvCxnSpPr/>
          <p:nvPr/>
        </p:nvCxnSpPr>
        <p:spPr>
          <a:xfrm>
            <a:off x="6879567" y="43254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  <p:sp>
        <p:nvSpPr>
          <p:cNvPr id="1048672" name="TextBox 9"/>
          <p:cNvSpPr txBox="1"/>
          <p:nvPr/>
        </p:nvSpPr>
        <p:spPr>
          <a:xfrm>
            <a:off x="6972986" y="4438369"/>
            <a:ext cx="22605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材质：</a:t>
            </a:r>
            <a:r>
              <a:rPr lang="zh-CN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1150-1350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℃高温</a:t>
            </a: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烧制</a:t>
            </a:r>
            <a:endParaRPr lang="en-US" altLang="zh-CN" sz="16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600" dirty="0" smtClean="0"/>
              <a:t>一箱</a:t>
            </a:r>
            <a:r>
              <a:rPr lang="en-US" altLang="zh-CN" sz="1600" dirty="0" smtClean="0">
                <a:latin typeface="Arial" panose="020B0604020202020204"/>
              </a:rPr>
              <a:t>/8</a:t>
            </a:r>
            <a:r>
              <a:rPr lang="zh-CN" altLang="zh-CN" sz="1600" dirty="0" smtClean="0">
                <a:latin typeface="Arial" panose="020B0604020202020204"/>
              </a:rPr>
              <a:t>套</a:t>
            </a:r>
            <a:endParaRPr lang="x-none" altLang="zh-CN" sz="3200" dirty="0" smtClean="0"/>
          </a:p>
        </p:txBody>
      </p:sp>
      <p:sp>
        <p:nvSpPr>
          <p:cNvPr id="1048673" name="TextBox 8"/>
          <p:cNvSpPr txBox="1">
            <a:spLocks noChangeArrowheads="1"/>
          </p:cNvSpPr>
          <p:nvPr/>
        </p:nvSpPr>
        <p:spPr bwMode="auto">
          <a:xfrm>
            <a:off x="7006349" y="2771384"/>
            <a:ext cx="500381" cy="231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 质</a:t>
            </a:r>
            <a:endParaRPr lang="zh-CN" altLang="en-US" sz="105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74" name="TextBox 3"/>
          <p:cNvSpPr txBox="1"/>
          <p:nvPr/>
        </p:nvSpPr>
        <p:spPr>
          <a:xfrm>
            <a:off x="6879568" y="2192264"/>
            <a:ext cx="19977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茶盘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收纳</a:t>
            </a:r>
            <a:r>
              <a:rPr lang="zh-CN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盒</a:t>
            </a:r>
            <a:r>
              <a:rPr lang="en-US" altLang="zh-CN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</a:t>
            </a: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壶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品茗</a:t>
            </a: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白茶龙珠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窗花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en-US" altLang="zh-CN" sz="1800" dirty="0" smtClean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红包</a:t>
            </a:r>
            <a:r>
              <a:rPr lang="en-US" altLang="zh-CN" sz="18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dirty="0"/>
          </a:p>
        </p:txBody>
      </p:sp>
      <p:sp>
        <p:nvSpPr>
          <p:cNvPr id="1048675" name="TextBox 3"/>
          <p:cNvSpPr txBox="1"/>
          <p:nvPr/>
        </p:nvSpPr>
        <p:spPr>
          <a:xfrm>
            <a:off x="6912514" y="1825443"/>
            <a:ext cx="964723" cy="396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配置：</a:t>
            </a:r>
            <a:endParaRPr lang="zh-CN" altLang="en-US"/>
          </a:p>
        </p:txBody>
      </p:sp>
      <p:sp>
        <p:nvSpPr>
          <p:cNvPr id="1048676" name="矩形 13"/>
          <p:cNvSpPr/>
          <p:nvPr/>
        </p:nvSpPr>
        <p:spPr>
          <a:xfrm>
            <a:off x="6682473" y="670767"/>
            <a:ext cx="440462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福蛇迎春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新春礼盒</a:t>
            </a:r>
            <a:endParaRPr lang="zh-CN" altLang="en-US" sz="12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0"/>
          <p:cNvCxnSpPr/>
          <p:nvPr/>
        </p:nvCxnSpPr>
        <p:spPr>
          <a:xfrm>
            <a:off x="6879567" y="5531903"/>
            <a:ext cx="2483302" cy="4917"/>
          </a:xfrm>
          <a:prstGeom prst="line">
            <a:avLst/>
          </a:prstGeom>
          <a:ln w="3175">
            <a:solidFill>
              <a:srgbClr val="BFBFBF"/>
            </a:solidFill>
          </a:ln>
        </p:spPr>
      </p:cxnSp>
      <p:pic>
        <p:nvPicPr>
          <p:cNvPr id="2" name="Picture 2" descr="C:\Users\Administrator\Desktop\敦煌\新春\排版\排版_画板 1 副本 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45706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commondata" val="eyJoZGlkIjoiODI2YzZiOThmYjA4YzQ5ZGI3NDJkMTUwN2JkMjFlNWQifQ=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WPS 演示</Application>
  <PresentationFormat>自定义</PresentationFormat>
  <Paragraphs>107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Arial</vt:lpstr>
      <vt:lpstr>微软雅黑 Light</vt:lpstr>
      <vt:lpstr>Microsoft YaHei UI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DBY-W09</dc:creator>
  <cp:lastModifiedBy>礼享家罗掌柜</cp:lastModifiedBy>
  <cp:revision>15</cp:revision>
  <dcterms:created xsi:type="dcterms:W3CDTF">2019-05-31T18:45:00Z</dcterms:created>
  <dcterms:modified xsi:type="dcterms:W3CDTF">2024-11-01T08:39:35Z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2262E59EF6CA4DEE9893F17A61ABAF6C_13</vt:lpwstr>
  </property>
</Properties>
</file>