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532" r:id="rId3"/>
    <p:sldId id="993" r:id="rId4"/>
    <p:sldId id="994" r:id="rId5"/>
    <p:sldId id="995" r:id="rId6"/>
    <p:sldId id="998" r:id="rId7"/>
    <p:sldId id="999" r:id="rId8"/>
    <p:sldId id="1137" r:id="rId9"/>
    <p:sldId id="1080" r:id="rId10"/>
    <p:sldId id="1019" r:id="rId11"/>
    <p:sldId id="1181" r:id="rId12"/>
    <p:sldId id="1182" r:id="rId13"/>
    <p:sldId id="1184" r:id="rId14"/>
    <p:sldId id="1183" r:id="rId15"/>
    <p:sldId id="1005" r:id="rId16"/>
    <p:sldId id="1018" r:id="rId17"/>
    <p:sldId id="1081" r:id="rId18"/>
    <p:sldId id="1082" r:id="rId19"/>
    <p:sldId id="1069" r:id="rId20"/>
    <p:sldId id="1028" r:id="rId21"/>
    <p:sldId id="1021" r:id="rId22"/>
    <p:sldId id="1025" r:id="rId23"/>
    <p:sldId id="1026" r:id="rId24"/>
    <p:sldId id="1023" r:id="rId25"/>
    <p:sldId id="1027" r:id="rId26"/>
    <p:sldId id="1136" r:id="rId27"/>
    <p:sldId id="1113" r:id="rId28"/>
    <p:sldId id="1109" r:id="rId29"/>
    <p:sldId id="1112" r:id="rId30"/>
    <p:sldId id="1111" r:id="rId31"/>
    <p:sldId id="1020" r:id="rId32"/>
    <p:sldId id="1115" r:id="rId33"/>
    <p:sldId id="1114" r:id="rId34"/>
    <p:sldId id="1185" r:id="rId35"/>
    <p:sldId id="1186" r:id="rId37"/>
    <p:sldId id="1042" r:id="rId38"/>
    <p:sldId id="1014" r:id="rId39"/>
    <p:sldId id="1012" r:id="rId40"/>
    <p:sldId id="1016" r:id="rId41"/>
    <p:sldId id="1172" r:id="rId42"/>
    <p:sldId id="1212" r:id="rId43"/>
  </p:sldIdLst>
  <p:sldSz cx="12192000" cy="6858000"/>
  <p:notesSz cx="6858000" cy="9144000"/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5A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-4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7" Type="http://schemas.openxmlformats.org/officeDocument/2006/relationships/tags" Target="tags/tag1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ip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时来运转套装12（23x23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90880" y="1545590"/>
            <a:ext cx="3630930" cy="1583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时来运转智能商务礼</a:t>
            </a:r>
            <a:r>
              <a:rPr lang="en-US" altLang="zh-CN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A-1</a:t>
            </a:r>
            <a:endParaRPr lang="zh-CN" altLang="en-US" sz="15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1.时来运转迎福礼盒：转一转福运到，满溢新年新希望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.多功能手机支架：稳固支撑，解放双手</a:t>
            </a:r>
            <a:b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</a:b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3.</a:t>
            </a:r>
            <a:r>
              <a:rPr lang="zh-CN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多功能睡眠音响：蓝牙链接、七彩氛围灯、白噪音乐助眠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财源滚滚鼠标垫：福运满满伴手边，让财源滚滚而来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配置：手提袋、贺卡</a:t>
            </a:r>
            <a:endParaRPr lang="en-US" alt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含税价：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95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零售价：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129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endParaRPr lang="en-US" alt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时来运转套装6（23x23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18490" y="1737360"/>
            <a:ext cx="3683635" cy="1583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时来运转智能商务礼</a:t>
            </a:r>
            <a:r>
              <a:rPr lang="en-US" altLang="zh-CN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A-2</a:t>
            </a:r>
            <a:endParaRPr lang="zh-CN" altLang="en-US" sz="15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1.时来运转迎福礼盒：转一转福运到，满溢新年新希望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</a:t>
            </a:r>
            <a:r>
              <a:rPr lang="zh-CN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金蛇衔财移动电源：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7800MA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聚合物电池、</a:t>
            </a:r>
            <a:r>
              <a:rPr lang="en-US" altLang="zh-CN" sz="1000" dirty="0" err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暖手宝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altLang="zh-CN" sz="1000" dirty="0" err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充电宝</a:t>
            </a:r>
            <a:b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</a:b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3.</a:t>
            </a:r>
            <a:r>
              <a:rPr lang="zh-CN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多功能睡眠音响：蓝牙链接、七彩氛围灯、白噪音乐助眠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财源滚滚鼠标垫：福运满满伴手边，让财源滚滚而来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配置：手提袋、贺卡</a:t>
            </a:r>
            <a:endParaRPr lang="en-US" alt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含税价：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149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零售价：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209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endParaRPr lang="en-US" alt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时来运转套装4（23x23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97205" y="1409700"/>
            <a:ext cx="4227195" cy="1768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时来运转商务礼</a:t>
            </a:r>
            <a:r>
              <a:rPr lang="en-US" altLang="zh-CN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B-1</a:t>
            </a:r>
            <a:endParaRPr lang="zh-CN" altLang="en-US" sz="15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1.时来运转迎福礼盒：转一转福运到，满溢新年新希望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</a:t>
            </a:r>
            <a:r>
              <a:rPr lang="zh-CN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金蛇衔财移动电源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</a:t>
            </a:r>
            <a:r>
              <a:rPr lang="zh-CN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电源容量：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7800MA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聚合物电池、</a:t>
            </a:r>
            <a:r>
              <a:rPr lang="en-US" altLang="zh-CN" sz="1000" dirty="0" err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暖手宝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altLang="zh-CN" sz="1000" dirty="0" err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充电宝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b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</a:b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保温杯：304不锈钢、380ML不锈钢内胆，长效保温，手提设计，外出携带更方便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财源滚滚鼠标垫：福运满满伴手边，让财源滚滚而来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配置：手提袋、贺卡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含税价：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149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零售价：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209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endParaRPr lang="en-US" alt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时来运转套装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865110" y="267335"/>
            <a:ext cx="4228465" cy="1583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时来运转商务礼</a:t>
            </a:r>
            <a:r>
              <a:rPr lang="en-US" altLang="zh-CN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B-2</a:t>
            </a:r>
            <a:endParaRPr lang="zh-CN" altLang="en-US" sz="15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1.时来运转迎福礼盒：转一转福运到，满溢新年新希望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2.转转台历:台历功能、笔记本功能、摆件功能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3.</a:t>
            </a:r>
            <a:r>
              <a:rPr lang="zh-CN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金蛇衔财移动电源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7800MA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聚合物电池、</a:t>
            </a:r>
            <a:r>
              <a:rPr lang="en-US" altLang="zh-CN" sz="1000" dirty="0" err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暖手宝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altLang="zh-CN" sz="1000" dirty="0" err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充电宝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财源滚滚鼠标垫：福运满满伴手边，让财源滚滚而来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配置：手提袋、贺卡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含税价：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136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零售价：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190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endParaRPr lang="en-US" alt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11270" y="5939790"/>
            <a:ext cx="105727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1"/>
                </a:solidFill>
              </a:rPr>
              <a:t>转一转</a:t>
            </a:r>
            <a:r>
              <a:rPr lang="en-US" altLang="zh-CN" sz="1000">
                <a:solidFill>
                  <a:schemeClr val="bg1"/>
                </a:solidFill>
              </a:rPr>
              <a:t>  </a:t>
            </a:r>
            <a:r>
              <a:rPr lang="zh-CN" altLang="en-US" sz="1000">
                <a:solidFill>
                  <a:schemeClr val="bg1"/>
                </a:solidFill>
              </a:rPr>
              <a:t>好运到</a:t>
            </a:r>
            <a:endParaRPr lang="zh-CN" altLang="en-US" sz="10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时来运转套装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008620" y="277495"/>
            <a:ext cx="4109085" cy="1953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时来运转新春办公礼</a:t>
            </a:r>
            <a:r>
              <a:rPr lang="en-US" altLang="zh-CN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C-1</a:t>
            </a:r>
            <a:endParaRPr lang="zh-CN" altLang="en-US" sz="15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1.时来运转迎福礼盒：转一转福运到，满溢新年新希望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2.转转台历:台历功能、笔记本功能、摆件功能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3.保湿杯：304不锈钢、380ML不锈钢内胆长效保温，手提设计，外出携带更方便</a:t>
            </a:r>
            <a:endParaRPr lang="zh-CN" altLang="en-US" sz="10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多功能手机支架：稳固支撑，解放双手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财源滚滚鼠标垫：福运满满伴手边，让财源滚滚而来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6.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配置：手提袋、贺卡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含税价：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95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零售价：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128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endParaRPr lang="en-US" alt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86100" y="5992495"/>
            <a:ext cx="105727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1"/>
                </a:solidFill>
              </a:rPr>
              <a:t>转一转</a:t>
            </a:r>
            <a:r>
              <a:rPr lang="en-US" altLang="zh-CN" sz="1000">
                <a:solidFill>
                  <a:schemeClr val="bg1"/>
                </a:solidFill>
              </a:rPr>
              <a:t>  </a:t>
            </a:r>
            <a:r>
              <a:rPr lang="zh-CN" altLang="en-US" sz="1000">
                <a:solidFill>
                  <a:schemeClr val="bg1"/>
                </a:solidFill>
              </a:rPr>
              <a:t>好运到</a:t>
            </a:r>
            <a:endParaRPr lang="zh-CN" altLang="en-US" sz="10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鸿运当头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788275" y="291465"/>
            <a:ext cx="3321050" cy="1398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时来运转新春办公礼</a:t>
            </a:r>
            <a:r>
              <a:rPr lang="en-US" altLang="zh-CN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C-2</a:t>
            </a:r>
            <a:endParaRPr lang="zh-CN" altLang="en-US" sz="15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1.转运转转台历:台历功能、笔记本功能、摆件功能</a:t>
            </a:r>
            <a:endParaRPr lang="zh-CN" altLang="en-US" sz="10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2.精致文创笔记本，自带冰箱贴功能</a:t>
            </a:r>
            <a:endParaRPr lang="zh-CN" altLang="en-US" sz="10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3.红木永恒笔:典雅精致，笔杆防滑，书写流畅</a:t>
            </a:r>
            <a:endParaRPr lang="zh-CN" altLang="en-US" sz="10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.新年好运红包*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6</a:t>
            </a:r>
            <a:endParaRPr lang="en-US" alt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含税价：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55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零售价：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152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endParaRPr lang="en-US" alt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87645" y="2126615"/>
            <a:ext cx="105727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1"/>
                </a:solidFill>
              </a:rPr>
              <a:t>转一转</a:t>
            </a:r>
            <a:r>
              <a:rPr lang="en-US" altLang="zh-CN" sz="1000">
                <a:solidFill>
                  <a:schemeClr val="bg1"/>
                </a:solidFill>
              </a:rPr>
              <a:t>  </a:t>
            </a:r>
            <a:r>
              <a:rPr lang="zh-CN" altLang="en-US" sz="1000">
                <a:solidFill>
                  <a:schemeClr val="bg1"/>
                </a:solidFill>
              </a:rPr>
              <a:t>好运到</a:t>
            </a:r>
            <a:endParaRPr lang="zh-CN" altLang="en-US" sz="10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鸿运当头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990205" y="327025"/>
            <a:ext cx="3047365" cy="1398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时来运转新春办公礼</a:t>
            </a:r>
            <a:r>
              <a:rPr lang="en-US" altLang="zh-CN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C-3</a:t>
            </a:r>
            <a:endParaRPr lang="zh-CN" altLang="en-US" sz="15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.精致文创笔记本，自带冰箱贴功能</a:t>
            </a:r>
            <a:endParaRPr lang="zh-CN" altLang="en-US" sz="10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.红木永恒笔:典雅精致，笔杆防滑，书写流畅</a:t>
            </a:r>
            <a:endParaRPr lang="zh-CN" altLang="en-US" sz="10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新年好运红包*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6</a:t>
            </a:r>
            <a:endParaRPr lang="en-US" alt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时光束口包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含税价：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49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零售价：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96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endParaRPr lang="en-US" alt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鸿运当头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940675" y="343535"/>
            <a:ext cx="3037205" cy="1398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时来运转新春办公礼</a:t>
            </a:r>
            <a:r>
              <a:rPr lang="en-US" altLang="zh-CN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C-4</a:t>
            </a:r>
            <a:endParaRPr lang="zh-CN" altLang="en-US" sz="15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.精致文创笔记本，自带冰箱贴功能</a:t>
            </a:r>
            <a:endParaRPr lang="zh-CN" altLang="en-US" sz="10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.红木永恒笔:典雅精致，笔杆防滑，书写流畅</a:t>
            </a:r>
            <a:endParaRPr lang="zh-CN" altLang="en-US" sz="10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多功能手机支架：稳固支撑，解放双手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时光束口包</a:t>
            </a:r>
            <a:endParaRPr lang="en-US" alt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含税价：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49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零售价：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156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endParaRPr lang="en-US" alt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SKGx勿一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26.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" y="0"/>
            <a:ext cx="1219073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84175" y="350520"/>
            <a:ext cx="451675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时来运转尊贵礼：勿一&amp;SKG联名款</a:t>
            </a:r>
            <a:r>
              <a:rPr lang="en-US" altLang="zh-CN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A-1</a:t>
            </a:r>
            <a:endParaRPr lang="zh-CN" altLang="en-US" sz="15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1.多功能旅行盒：可手提，容量大，可重复使用</a:t>
            </a:r>
            <a:b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</a:b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SKG颈部按摩仪：型号4330轻便尊贵款， 四大模式、15档力度调节、三档温度随心调节，TENS+EMS双脉冲按摩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.养生艾锤：天然艾香，舒缓身心，轻敲慢打，赶走疲惫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财源滚滚鼠标垫：福运满满伴手边，让财源滚滚而来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配置：贺卡、新年红包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*6</a:t>
            </a:r>
            <a:endParaRPr lang="en-US" alt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sym typeface="+mn-ea"/>
              </a:rPr>
              <a:t>含税价：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sym typeface="+mn-ea"/>
              </a:rPr>
              <a:t>415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sym typeface="+mn-ea"/>
              </a:rPr>
              <a:t>元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sym typeface="+mn-ea"/>
              </a:rPr>
              <a:t>  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零售价：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580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endParaRPr lang="en-US" altLang="zh-CN" sz="1000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245090" y="1292225"/>
            <a:ext cx="136906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锣鼓一响，黄金万两</a:t>
            </a:r>
            <a:endParaRPr lang="zh-CN" altLang="en-US" sz="1000" b="1" dirty="0">
              <a:solidFill>
                <a:schemeClr val="accent4">
                  <a:lumMod val="40000"/>
                  <a:lumOff val="6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ip-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04165" y="380365"/>
            <a:ext cx="391096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时来运转尊贵礼：勿一&amp;SKG联名款</a:t>
            </a:r>
            <a:r>
              <a:rPr lang="en-US" altLang="zh-CN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A-2</a:t>
            </a:r>
            <a:endParaRPr lang="zh-CN" altLang="en-US" sz="15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1.多功能旅行盒：可手提，容量大，可重复使用</a:t>
            </a:r>
            <a:b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</a:b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2.SKG颈部按摩仪：型号4330轻便尊贵款， 四大模式、15档力度调节、三档温度随心调节，TENS+EMS双脉冲按摩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</a:t>
            </a:r>
            <a:r>
              <a:rPr lang="zh-CN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金蛇衔财移动电源：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7800MA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聚合物电池、兼</a:t>
            </a:r>
            <a:r>
              <a:rPr lang="en-US" altLang="zh-CN" sz="1000" dirty="0" err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暖手</a:t>
            </a:r>
            <a:r>
              <a:rPr lang="zh-CN" altLang="en-US" sz="1000" dirty="0" err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功能</a:t>
            </a:r>
            <a:endParaRPr lang="zh-CN" altLang="en-US" sz="1000" dirty="0" err="1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财源滚滚鼠标垫：福运满满伴手边，让财源滚滚而来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配置：贺卡、新年红包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*6</a:t>
            </a:r>
            <a:endParaRPr lang="en-US" alt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sym typeface="+mn-ea"/>
              </a:rPr>
              <a:t>含税价：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449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零售价：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630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endParaRPr lang="en-US" alt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2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" y="0"/>
            <a:ext cx="1219073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06425" y="374650"/>
            <a:ext cx="394017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时来运转尊贵礼：勿一&amp;SKG联名款</a:t>
            </a:r>
            <a:r>
              <a:rPr lang="en-US" altLang="zh-CN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A-3</a:t>
            </a:r>
            <a:endParaRPr lang="zh-CN" altLang="en-US" sz="15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1.多功能旅行盒：可手提，容量大，可重复使用</a:t>
            </a:r>
            <a:b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</a:b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SKG眼部按摩仪：</a:t>
            </a:r>
            <a:r>
              <a:rPr lang="zh-CN" altLang="en-US" sz="1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4大模式可供选择，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人体工学穿戴设计，大面积热敷，精准穴位，不压眼球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转转台历:台历功能、笔记本功能、摆件功能</a:t>
            </a:r>
            <a:endParaRPr lang="zh-CN" altLang="en-US" sz="1000" baseline="30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财源滚滚鼠标垫：福运满满伴手边，让财源滚滚而来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配置：贺卡、新年红包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*6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DIY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贴纸</a:t>
            </a:r>
            <a:endParaRPr lang="en-US" alt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sym typeface="+mn-ea"/>
              </a:rPr>
              <a:t>含税价：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sym typeface="+mn-ea"/>
              </a:rPr>
              <a:t>398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sym typeface="+mn-ea"/>
              </a:rPr>
              <a:t>元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sym typeface="+mn-ea"/>
              </a:rPr>
              <a:t>  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零售价：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556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endParaRPr lang="en-US" altLang="zh-CN" sz="1000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107805" y="2775585"/>
            <a:ext cx="10547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转转好运到</a:t>
            </a:r>
            <a:endParaRPr lang="zh-CN" altLang="en-US" sz="12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4.1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073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27025" y="351790"/>
            <a:ext cx="4435475" cy="2052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时来运转尊贵礼：勿一&amp;SKG联名款</a:t>
            </a:r>
            <a:r>
              <a:rPr 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A-4</a:t>
            </a:r>
            <a:endParaRPr lang="en-US" altLang="en-US" sz="15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1.多功能旅行盒：可手提，容量大，可重复使用</a:t>
            </a:r>
            <a:b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</a:b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2.SKG眼部按摩仪：</a:t>
            </a:r>
            <a:r>
              <a:rPr lang="zh-CN" altLang="en-US" sz="1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4大模式可供选择，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人体工学穿戴设计，大面积热敷，精准穴位，不压眼球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.养生艾锤：天然艾香，舒缓身心，轻敲慢打，赶走疲惫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财源滚滚鼠标垫：福运满满伴手边，让财源滚滚而来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配置：贺卡、新年红包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*6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DIY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贴纸</a:t>
            </a:r>
            <a:endParaRPr lang="en-US" alt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sym typeface="+mn-ea"/>
              </a:rPr>
              <a:t>含税价：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sym typeface="+mn-ea"/>
              </a:rPr>
              <a:t>439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sym typeface="+mn-ea"/>
              </a:rPr>
              <a:t>元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sym typeface="+mn-ea"/>
              </a:rPr>
              <a:t>  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零售价：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616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endParaRPr lang="en-US" altLang="zh-CN" sz="1000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245090" y="1358900"/>
            <a:ext cx="136906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锣鼓一响，黄金万两</a:t>
            </a:r>
            <a:endParaRPr lang="zh-CN" altLang="en-US" sz="1000" b="1" dirty="0">
              <a:solidFill>
                <a:schemeClr val="accent4">
                  <a:lumMod val="40000"/>
                  <a:lumOff val="6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3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" y="0"/>
            <a:ext cx="1219073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56870" y="304165"/>
            <a:ext cx="3977640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时来运转尊贵礼：勿一&amp;SKG联名款</a:t>
            </a:r>
            <a:r>
              <a:rPr lang="en-US" altLang="zh-CN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A-5</a:t>
            </a:r>
            <a:endParaRPr lang="zh-CN" altLang="en-US" sz="15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1.多功能旅行盒：可手提，容量大，可重复使用</a:t>
            </a:r>
            <a:b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</a:b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2.SKG眼部按摩仪：</a:t>
            </a:r>
            <a:r>
              <a:rPr lang="zh-CN" altLang="en-US" sz="1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4大模式可供选择，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人体工学穿戴设计，大面积热敷，精准穴位，不压眼球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.保温杯：304不锈钢、380ML不锈钢内胆，长效保温，手提设计，外出携带更方便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财源滚滚鼠标垫：福运满满伴手边，让财源滚滚而来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配置：贺卡、新年红包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*6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DIY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贴纸</a:t>
            </a:r>
            <a:endParaRPr lang="en-US" alt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sym typeface="+mn-ea"/>
              </a:rPr>
              <a:t>含税价：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sym typeface="+mn-ea"/>
              </a:rPr>
              <a:t>465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sym typeface="+mn-ea"/>
              </a:rPr>
              <a:t>元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sym typeface="+mn-ea"/>
              </a:rPr>
              <a:t>  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零售价：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650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endParaRPr lang="en-US" altLang="zh-CN" sz="1000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25.1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073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28955" y="360680"/>
            <a:ext cx="449897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时来运转尊贵礼：勿一&amp;SKG联名款</a:t>
            </a:r>
            <a:r>
              <a:rPr lang="en-US" altLang="zh-CN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A-6</a:t>
            </a:r>
            <a:endParaRPr lang="en-US" altLang="zh-CN" sz="15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1.多功能旅行盒：可手提，容量大，可重复使用</a:t>
            </a:r>
            <a:b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</a:b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skg腰部按摩仪：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APP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蓝牙智控，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10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种按摩手法，精准按摩，缓解疲劳，隐形穿戴，轻便随时用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.养生艾锤：天然艾香，舒缓身心，轻敲慢打，赶走疲惫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财源滚滚鼠标垫：福运满满伴手边，让财源滚滚而来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配置：贺卡、新年红包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*6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DIY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贴纸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sym typeface="+mn-ea"/>
              </a:rPr>
              <a:t>含税价：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445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零售价：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620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endParaRPr lang="en-US" alt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245090" y="1358900"/>
            <a:ext cx="136906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锣鼓一响，黄金万两</a:t>
            </a:r>
            <a:endParaRPr lang="zh-CN" altLang="en-US" sz="1000" b="1" dirty="0">
              <a:solidFill>
                <a:schemeClr val="accent4">
                  <a:lumMod val="40000"/>
                  <a:lumOff val="6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94970" y="365125"/>
            <a:ext cx="3771900" cy="1660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时来运转呵护礼（转运包）</a:t>
            </a:r>
            <a:r>
              <a:rPr lang="en-US" altLang="zh-CN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A-1</a:t>
            </a:r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endParaRPr lang="zh-CN" altLang="en-US" sz="15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r>
              <a:rPr lang="en-US" altLang="zh-CN" sz="15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endParaRPr lang="zh-CN" altLang="en-US" sz="15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1.多功能转运旅行盒：可手提，大容量，可重复使用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U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型护颈枕：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360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度全方位包裹、柔软透气内芯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.呵护眼罩：材质亲肤柔软，五福相伴，为你守护每一夜安睡</a:t>
            </a:r>
            <a:endParaRPr lang="zh-CN" altLang="en-US" sz="1000" dirty="0">
              <a:solidFill>
                <a:schemeClr val="bg1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财源滚滚鼠标垫：福运满满伴手边，让财源滚滚而来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配置：贺卡、新年红包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x6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含税价：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109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零售价：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152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endParaRPr lang="en-US" alt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710545" y="261620"/>
            <a:ext cx="1181100" cy="381000"/>
          </a:xfrm>
          <a:prstGeom prst="rect">
            <a:avLst/>
          </a:prstGeom>
          <a:solidFill>
            <a:srgbClr val="E95A5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073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1320" y="365125"/>
            <a:ext cx="3713480" cy="1845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时来运转（智能商务</a:t>
            </a:r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转运包）</a:t>
            </a:r>
            <a:r>
              <a:rPr lang="en-US" altLang="zh-CN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A-2</a:t>
            </a:r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endParaRPr lang="zh-CN" altLang="en-US" sz="15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en-US" altLang="zh-CN" sz="10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1.多功能转运旅行盒：可手提，大容量，可重复使用</a:t>
            </a:r>
            <a:b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</a:b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</a:t>
            </a:r>
            <a:r>
              <a:rPr lang="zh-CN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多功能睡眠音响：蓝牙链接、七彩氛围灯、白噪音乐助眠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</a:t>
            </a:r>
            <a:r>
              <a:rPr 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国潮大肚咖啡杯：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316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不锈钢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300ML</a:t>
            </a:r>
            <a:endParaRPr 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.呵护眼罩：材质亲肤柔软，五福相伴，为你守护每一夜安睡</a:t>
            </a:r>
            <a:endParaRPr lang="zh-CN" altLang="en-US" sz="1000" dirty="0">
              <a:solidFill>
                <a:schemeClr val="bg1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财源滚滚鼠标垫：福运满满伴手边，让财源滚滚而来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6.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配置：贺卡、新年红包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*6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含税价：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125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零售价：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174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endParaRPr lang="en-US" alt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710545" y="261620"/>
            <a:ext cx="1181100" cy="381000"/>
          </a:xfrm>
          <a:prstGeom prst="rect">
            <a:avLst/>
          </a:prstGeom>
          <a:solidFill>
            <a:srgbClr val="E95A5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" y="0"/>
            <a:ext cx="1219073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24180" y="524510"/>
            <a:ext cx="3481070" cy="1783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时来运转互动礼</a:t>
            </a:r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（转运包）</a:t>
            </a:r>
            <a:r>
              <a:rPr lang="en-US" altLang="zh-CN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A-3</a:t>
            </a:r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endParaRPr lang="zh-CN" altLang="en-US" sz="15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endParaRPr lang="zh-CN" altLang="en-US" sz="15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1.多功能旅行盒：可手提，容量大，可重复使用</a:t>
            </a:r>
            <a:b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</a:b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话筒音响：自带音响的麦克风，唱响蛇年，声动四方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3.国潮大肚咖啡杯：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316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不锈钢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300ML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财源滚滚鼠标垫：福运满满伴手边，让财源滚滚而来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配置：贺卡、新年红包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*6</a:t>
            </a:r>
            <a:endParaRPr lang="en-US" alt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含税价：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155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零售价：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216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endParaRPr lang="en-US" alt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endParaRPr lang="zh-CN" altLang="en-US" sz="1000" dirty="0"/>
          </a:p>
        </p:txBody>
      </p:sp>
      <p:sp>
        <p:nvSpPr>
          <p:cNvPr id="2" name="矩形 1"/>
          <p:cNvSpPr/>
          <p:nvPr/>
        </p:nvSpPr>
        <p:spPr>
          <a:xfrm>
            <a:off x="10710545" y="261620"/>
            <a:ext cx="1181100" cy="381000"/>
          </a:xfrm>
          <a:prstGeom prst="rect">
            <a:avLst/>
          </a:prstGeom>
          <a:solidFill>
            <a:srgbClr val="E95A5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23786" y="365107"/>
            <a:ext cx="4335887" cy="1660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时来运转（智能商务</a:t>
            </a:r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转运包）</a:t>
            </a:r>
            <a:r>
              <a:rPr lang="en-US" altLang="zh-CN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A-</a:t>
            </a:r>
            <a:r>
              <a:rPr 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</a:t>
            </a:r>
            <a:endParaRPr lang="zh-CN" altLang="en-US" sz="15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en-US" altLang="zh-CN" sz="10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 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1.多功能转运旅行盒：可手提，大容量，可重复使用</a:t>
            </a:r>
            <a:b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</a:b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</a:t>
            </a:r>
            <a:r>
              <a:rPr lang="zh-CN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多功能颈部按摩仪</a:t>
            </a:r>
            <a:endParaRPr lang="zh-CN" alt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财源滚滚鼠标垫：福运满满伴手边，让财源滚滚而来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配置：贺卡、新年红包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*6</a:t>
            </a:r>
            <a:endParaRPr lang="en-US" alt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含税价：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135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零售价：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187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endParaRPr lang="en-US" alt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endParaRPr lang="zh-CN" altLang="en-US" sz="1000" dirty="0"/>
          </a:p>
        </p:txBody>
      </p:sp>
      <p:sp>
        <p:nvSpPr>
          <p:cNvPr id="4" name="矩形 3"/>
          <p:cNvSpPr/>
          <p:nvPr/>
        </p:nvSpPr>
        <p:spPr>
          <a:xfrm>
            <a:off x="10710545" y="261620"/>
            <a:ext cx="1181100" cy="381000"/>
          </a:xfrm>
          <a:prstGeom prst="rect">
            <a:avLst/>
          </a:prstGeom>
          <a:solidFill>
            <a:srgbClr val="E95A5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" y="0"/>
            <a:ext cx="1219073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04101" y="365107"/>
            <a:ext cx="4335887" cy="1660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时来运转（智能商务</a:t>
            </a:r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转运包）</a:t>
            </a:r>
            <a:r>
              <a:rPr lang="en-US" altLang="zh-CN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A-</a:t>
            </a:r>
            <a:r>
              <a:rPr 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</a:t>
            </a:r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endParaRPr lang="zh-CN" altLang="en-US" sz="15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r>
              <a:rPr lang="en-US" altLang="zh-CN" sz="15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 </a:t>
            </a:r>
            <a:endParaRPr lang="zh-CN" altLang="en-US" sz="15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1.多功能转运旅行盒：可手提，大容量，可重复使用</a:t>
            </a:r>
            <a:b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</a:b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</a:t>
            </a:r>
            <a:r>
              <a:rPr lang="zh-CN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多功能颈部按摩仪</a:t>
            </a:r>
            <a:endParaRPr lang="zh-CN" alt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财源滚滚鼠标垫：福运满满伴手边，让财源滚滚而来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4.</a:t>
            </a:r>
            <a:r>
              <a:rPr lang="zh-CN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金蛇衔财移动电源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</a:t>
            </a:r>
            <a:r>
              <a:rPr lang="zh-CN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电源容量：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7800MA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聚合物电池、</a:t>
            </a:r>
            <a:r>
              <a:rPr lang="en-US" altLang="zh-CN" sz="1000" dirty="0" err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暖手宝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altLang="zh-CN" sz="1000" dirty="0" err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充电宝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配置：贺卡、新年红包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*6</a:t>
            </a:r>
            <a:endParaRPr lang="en-US" alt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含税价：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215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零售价：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297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endParaRPr lang="en-US" alt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710545" y="261620"/>
            <a:ext cx="1181100" cy="381000"/>
          </a:xfrm>
          <a:prstGeom prst="rect">
            <a:avLst/>
          </a:prstGeom>
          <a:solidFill>
            <a:srgbClr val="E95A5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p-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福气满满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大礼包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_1729234582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035" y="74295"/>
            <a:ext cx="5269865" cy="1983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时来运转尊贵礼： 勿一&amp;SKG联名款</a:t>
            </a:r>
            <a:r>
              <a:rPr lang="en-US" altLang="zh-CN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B-1</a:t>
            </a:r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en-US" altLang="zh-CN" sz="15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endParaRPr lang="zh-CN" altLang="en-US" sz="15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1.多功能运动双肩包：大容量收纳空间，时尚简约，坚固耐用，伴你踏上每一段精彩旅程</a:t>
            </a:r>
            <a:b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</a:br>
            <a:r>
              <a:rPr lang="en-US" altLang="zh-CN" sz="10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sz="10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</a:t>
            </a:r>
            <a:r>
              <a:rPr lang="en-US" altLang="zh-CN" sz="1000" dirty="0" err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skg</a:t>
            </a:r>
            <a:r>
              <a:rPr lang="zh-CN" altLang="en-US" sz="10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腰部按摩腰带：</a:t>
            </a:r>
            <a:r>
              <a:rPr lang="zh-CN" altLang="en-US" sz="10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charset="-122"/>
              </a:rPr>
              <a:t>健腹塑腰，管理好身材，</a:t>
            </a:r>
            <a:r>
              <a:rPr sz="1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4种健腹模式</a:t>
            </a:r>
            <a:r>
              <a:rPr lang="en-US" sz="1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+1</a:t>
            </a:r>
            <a:r>
              <a:rPr lang="zh-CN" altLang="en-US" sz="1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种热敷模式</a:t>
            </a:r>
            <a:r>
              <a:rPr sz="1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，9档力度</a:t>
            </a:r>
            <a:r>
              <a:rPr lang="zh-CN" sz="1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</a:t>
            </a:r>
            <a:r>
              <a:rPr lang="zh-CN" altLang="en-US" sz="1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轻薄隐形，</a:t>
            </a:r>
            <a:r>
              <a:rPr sz="1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弹力十足，</a:t>
            </a:r>
            <a:r>
              <a:rPr lang="zh-CN" sz="1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佩戴无负担，</a:t>
            </a:r>
            <a:r>
              <a:rPr sz="1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运动不受限</a:t>
            </a:r>
            <a:endParaRPr sz="10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多功能毯子：法兰绒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毯子规格：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120*80CM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.养生艾锤：天然艾香，舒缓身心，轻敲慢打，赶走疲惫</a:t>
            </a:r>
            <a:b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</a:b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美好食光年货组合：三只松鼠坚果</a:t>
            </a:r>
            <a:r>
              <a:rPr 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50G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旺仔牛奶糖2包30G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、百草味阿胶蜜枣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50G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、百草味曲奇饼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100G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、尽享年味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6.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配置：祈福上上签红包、贺卡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sym typeface="+mn-ea"/>
              </a:rPr>
              <a:t>含税价：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558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零售价：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780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endParaRPr lang="en-US" alt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_1729234582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21615" y="274320"/>
            <a:ext cx="5295265" cy="1799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时来运转尊贵礼： 勿一&amp;SKG联名款</a:t>
            </a:r>
            <a:r>
              <a:rPr lang="en-US" altLang="zh-CN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B-2</a:t>
            </a:r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en-US" altLang="zh-CN" sz="15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1.多功能运动双肩包：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大容量收纳空间，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时尚简约，坚固耐用，伴你踏上每一段精彩旅程</a:t>
            </a:r>
            <a:b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</a:b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.skg颈椎热敷枕：三档大面积热敷，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1200</a:t>
            </a:r>
            <a:r>
              <a:rPr lang="zh-CN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毫安容量，采用高弹记忆棉</a:t>
            </a:r>
            <a:endParaRPr lang="zh-CN" alt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.多功能毯子：法兰绒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毯子规格：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120*80CM</a:t>
            </a:r>
            <a:endParaRPr lang="en-US" alt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.养生艾锤：天然艾香，舒缓身心，轻敲慢打，赶走疲惫</a:t>
            </a:r>
            <a:b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</a:b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美好食光年货组合：三只松鼠坚果</a:t>
            </a:r>
            <a:r>
              <a:rPr 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50G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旺仔牛奶糖2包30G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、百草味阿胶蜜枣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50G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、百草味曲奇饼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100G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、尽享年味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6.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配置：祈福上上签红包、贺卡</a:t>
            </a:r>
            <a:endParaRPr lang="en-US" alt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sym typeface="+mn-ea"/>
              </a:rPr>
              <a:t>含税价：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345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零售价：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478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endParaRPr lang="en-US" alt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双肩包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71780" y="186690"/>
            <a:ext cx="4949190" cy="1799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时来运转新春呵护大礼包</a:t>
            </a:r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（福气包）</a:t>
            </a:r>
            <a:r>
              <a:rPr lang="en-US" altLang="zh-CN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A-1</a:t>
            </a:r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endParaRPr lang="zh-CN" altLang="en-US" sz="15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1.多功能运动双肩包：时尚简约，坚固耐用，伴你踏上每一段精彩旅程</a:t>
            </a:r>
            <a:b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</a:b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.多功能毯子：法兰绒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毯子规格：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120*80CM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锣鼓声中温暖守护，蛇年新程，贴心相伴</a:t>
            </a:r>
            <a:b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</a:b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.养生艾锤：天然艾香，舒缓身心，轻敲慢打，赶走疲惫</a:t>
            </a:r>
            <a:b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</a:b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美好食光年货组合：三只松鼠坚果</a:t>
            </a:r>
            <a:r>
              <a:rPr 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50G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、旺仔牛奶糖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30G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、百草味阿胶蜜枣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50G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、百草味曲奇饼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100G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、尽享年味</a:t>
            </a:r>
            <a:b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</a:b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运动袜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*2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双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(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男款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+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女款各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双）：全棉材质、好运从足下开始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6.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配置：祈福上上签红包、贺卡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含税价：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195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零售价：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268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endParaRPr lang="en-US" alt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250170" y="995045"/>
            <a:ext cx="155511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1"/>
                </a:solidFill>
              </a:rPr>
              <a:t>锣鼓一敲</a:t>
            </a:r>
            <a:r>
              <a:rPr lang="en-US" altLang="zh-CN" sz="1000">
                <a:solidFill>
                  <a:schemeClr val="bg1"/>
                </a:solidFill>
              </a:rPr>
              <a:t>  </a:t>
            </a:r>
            <a:r>
              <a:rPr lang="zh-CN" altLang="en-US" sz="1000">
                <a:solidFill>
                  <a:schemeClr val="bg1"/>
                </a:solidFill>
              </a:rPr>
              <a:t>黄金万两</a:t>
            </a:r>
            <a:endParaRPr lang="zh-CN" altLang="en-US" sz="10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双肩包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7655" y="146050"/>
            <a:ext cx="5111115" cy="1614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时来运转新春呵护大礼包</a:t>
            </a:r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（福气包）</a:t>
            </a:r>
            <a:r>
              <a:rPr lang="en-US" altLang="zh-CN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A-2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1.多功能运动双肩包：时尚简约，坚固耐用，伴你踏上每一段精彩旅程</a:t>
            </a:r>
            <a:b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</a:b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.多功能毯子：法兰绒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毯子规格：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120*80CM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锣鼓声中温暖守护，蛇年新程，贴心相伴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.养生艾锤：天然艾香，舒缓身心，轻敲慢打，赶走疲惫</a:t>
            </a:r>
            <a:b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</a:b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复古保温杯：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1000ML 304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钢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复古小水吧，冬日里的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小暖瓶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b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</a:b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运动袜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*2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双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(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男款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+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女款各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双）：全棉材质、好运从足下开始</a:t>
            </a:r>
            <a:b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</a:b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6.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配置：祈福上上签红包、贺卡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含税价：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198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零售价：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275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endParaRPr lang="en-US" alt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250170" y="1414145"/>
            <a:ext cx="155511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1"/>
                </a:solidFill>
              </a:rPr>
              <a:t>锣鼓一敲</a:t>
            </a:r>
            <a:r>
              <a:rPr lang="en-US" altLang="zh-CN" sz="1000">
                <a:solidFill>
                  <a:schemeClr val="bg1"/>
                </a:solidFill>
              </a:rPr>
              <a:t>  </a:t>
            </a:r>
            <a:r>
              <a:rPr lang="zh-CN" altLang="en-US" sz="1000">
                <a:solidFill>
                  <a:schemeClr val="bg1"/>
                </a:solidFill>
              </a:rPr>
              <a:t>黄金万两</a:t>
            </a:r>
            <a:endParaRPr lang="zh-CN" altLang="en-US" sz="10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双肩包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83630" y="170905"/>
            <a:ext cx="4285892" cy="1953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时来运转新春呵护大礼包</a:t>
            </a:r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（福气包）</a:t>
            </a:r>
            <a:r>
              <a:rPr lang="en-US" altLang="zh-CN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A-</a:t>
            </a:r>
            <a:r>
              <a:rPr 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</a:t>
            </a:r>
            <a:endParaRPr lang="zh-CN" altLang="en-US" sz="15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1.多功能运动双肩包：时尚简约，坚固耐用，伴你踏上每一段精彩旅程</a:t>
            </a:r>
            <a:b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</a:b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</a:t>
            </a:r>
            <a:r>
              <a:rPr lang="zh-CN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多功能睡眠音响：蓝牙链接、七彩氛围灯、白噪音乐助眠</a:t>
            </a:r>
            <a:b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</a:b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.新年针织围巾：时尚设计，温暖相伴</a:t>
            </a:r>
            <a:b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</a:b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美好食光年货组合：三只松鼠坚果</a:t>
            </a:r>
            <a:r>
              <a:rPr 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50G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、旺仔牛奶糖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30G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、百草味阿胶蜜枣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50G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、百草味曲奇饼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100G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、尽享年味</a:t>
            </a:r>
            <a:b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</a:b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配置：祈福上上签红包、贺卡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含税价：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239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零售价：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334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endParaRPr lang="en-US" alt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endParaRPr lang="zh-CN" altLang="en-US" sz="10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双肩包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54760" y="240755"/>
            <a:ext cx="4223590" cy="1430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时来运转新春呵护大礼包</a:t>
            </a:r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（福气包）</a:t>
            </a:r>
            <a:r>
              <a:rPr lang="en-US" altLang="zh-CN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A-</a:t>
            </a:r>
            <a:r>
              <a:rPr 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</a:t>
            </a:r>
            <a:endParaRPr lang="zh-CN" altLang="en-US" sz="15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1.多功能运动双肩包：时尚简约，坚固耐用，伴你踏上每一段精彩旅程</a:t>
            </a:r>
            <a:b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</a:b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.旅行便携式麻将套装：蛇年出游，乐趣随行</a:t>
            </a:r>
            <a:b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</a:b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美好食光年货组合：三只松鼠坚果</a:t>
            </a:r>
            <a:r>
              <a:rPr 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50G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、旺仔牛奶糖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30G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、百草味阿胶蜜枣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50G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、百草味曲奇饼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100G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、尽享年味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4.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配置：祈福上上签红包、贺卡</a:t>
            </a:r>
            <a:endParaRPr lang="en-US" alt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None/>
            </a:pP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含税价：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235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零售价：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328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endParaRPr lang="en-US" alt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实拍-背包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ip-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实拍-时来运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时来运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包装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包装规格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包装+礼袋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金蛇衔财(定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983605" y="248920"/>
            <a:ext cx="4280535" cy="13036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zh-CN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金蛇衔财</a:t>
            </a:r>
            <a:r>
              <a:rPr lang="zh-CN" altLang="en-US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文创</a:t>
            </a:r>
            <a:r>
              <a:rPr lang="zh-CN" altLang="zh-CN" sz="15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移动电源</a:t>
            </a:r>
            <a:endParaRPr lang="zh-CN" altLang="zh-CN" sz="15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endParaRPr lang="en-US" alt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r>
              <a:rPr lang="zh-CN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电源容量：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7800MA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聚合物电池、</a:t>
            </a:r>
            <a:r>
              <a:rPr lang="en-US" altLang="zh-CN" sz="1000" dirty="0" err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一机两用，既是暖手宝，又是充电宝</a:t>
            </a:r>
            <a:endParaRPr lang="en-US" altLang="zh-CN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金蛇衔财，福运满仓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r>
              <a:rPr lang="en-US" altLang="zh-CN" sz="1000" dirty="0" err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招财纳福，能量满格</a:t>
            </a:r>
            <a:endParaRPr lang="en-US" altLang="zh-CN" sz="1000" dirty="0" err="1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buClrTx/>
              <a:buSzTx/>
              <a:buNone/>
            </a:pP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含税价：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95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零售价：</a:t>
            </a:r>
            <a:r>
              <a:rPr lang="en-US" altLang="zh-CN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132</a:t>
            </a:r>
            <a:r>
              <a:rPr lang="zh-CN" altLang="en-US" sz="1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元</a:t>
            </a:r>
            <a:endParaRPr lang="zh-CN" altLang="en-US" sz="1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NjU2NTg2ZDNiMDZlNTBmMWM2MDgwMTQwYzc4YTc1ZTMifQ=="/>
  <p:tag name="commondata" val="eyJoZGlkIjoiODI2YzZiOThmYjA4YzQ5ZGI3NDJkMTUwN2JkMjFlNWQ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4412</Words>
  <Application>WPS 演示</Application>
  <PresentationFormat>自定义</PresentationFormat>
  <Paragraphs>213</Paragraphs>
  <Slides>40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48" baseType="lpstr">
      <vt:lpstr>Arial</vt:lpstr>
      <vt:lpstr>宋体</vt:lpstr>
      <vt:lpstr>Wingdings</vt:lpstr>
      <vt:lpstr>黑体</vt:lpstr>
      <vt:lpstr>微软雅黑</vt:lpstr>
      <vt:lpstr>Arial Unicode MS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礼享家罗掌柜</cp:lastModifiedBy>
  <cp:revision>242</cp:revision>
  <dcterms:created xsi:type="dcterms:W3CDTF">2021-10-08T13:38:00Z</dcterms:created>
  <dcterms:modified xsi:type="dcterms:W3CDTF">2024-10-31T07:36:30Z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B75EB8FB22B044B2A9BDE924BB879CEB_13</vt:lpwstr>
  </property>
  <property fmtid="{D5CDD505-2E9C-101B-9397-08002B2CF9AE}" pid="3" name="KSOProductBuildVer">
    <vt:lpwstr>2052-12.1.0.18608</vt:lpwstr>
  </property>
</Properties>
</file>