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1" r:id="rId4"/>
    <p:sldId id="262" r:id="rId5"/>
    <p:sldId id="257" r:id="rId6"/>
    <p:sldId id="316" r:id="rId7"/>
    <p:sldId id="260" r:id="rId8"/>
    <p:sldId id="263" r:id="rId9"/>
    <p:sldId id="304" r:id="rId10"/>
    <p:sldId id="306" r:id="rId11"/>
    <p:sldId id="302" r:id="rId12"/>
    <p:sldId id="261" r:id="rId13"/>
    <p:sldId id="303" r:id="rId14"/>
    <p:sldId id="264" r:id="rId15"/>
    <p:sldId id="305" r:id="rId16"/>
    <p:sldId id="265" r:id="rId17"/>
    <p:sldId id="282" r:id="rId18"/>
    <p:sldId id="266" r:id="rId19"/>
    <p:sldId id="267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FFFF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17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tags" Target="../tags/tag9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5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451985" y="6224270"/>
            <a:ext cx="3288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2025</a:t>
            </a:r>
            <a:r>
              <a:rPr lang="zh-CN" altLang="en-US"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新年好礼</a:t>
            </a:r>
            <a:endParaRPr lang="zh-CN" altLang="en-US"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31495" y="533400"/>
            <a:ext cx="4025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21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福气临麟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茶礼盒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91820" y="1942465"/>
            <a:ext cx="499364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R" panose="00020600040101010101" charset="-122"/>
              </a:rPr>
              <a:t>清心款：</a:t>
            </a:r>
            <a:endParaRPr lang="zh-CN" altLang="en-US">
              <a:solidFill>
                <a:srgbClr val="C00000"/>
              </a:solidFill>
              <a:latin typeface="阿里巴巴普惠体 2.0 75 SemiBold" panose="00020600040101010101" charset="-122"/>
              <a:ea typeface="阿里巴巴普惠体 2.0 75 SemiBold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蛇年款白瓷盖碗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*2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个、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麟纹红包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6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个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陈皮红茶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*5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片、勐海晒红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*5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" y="3392805"/>
            <a:ext cx="5447665" cy="2707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2259330"/>
            <a:ext cx="5887720" cy="38411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096000" y="1314450"/>
            <a:ext cx="5657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C00000"/>
                </a:solidFill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R" panose="00020600040101010101" charset="-122"/>
              </a:rPr>
              <a:t>福禄款：</a:t>
            </a:r>
            <a:endParaRPr lang="zh-CN" altLang="en-US">
              <a:solidFill>
                <a:srgbClr val="C00000"/>
              </a:solidFill>
              <a:latin typeface="阿里巴巴普惠体 2.0 65 Medium" panose="00020600040101010101" charset="-122"/>
              <a:ea typeface="阿里巴巴普惠体 2.0 65 Medium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蛇年款白瓷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壶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杯、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麟纹红包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6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个、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葫芦花插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个、冬青书签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支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梓式文化共享/2025蛇年新年/新年礼盒渲染图（在这里自己挑）/4.山舞银蛇礼盒/untitled.644.pnguntitled.644"/>
          <p:cNvPicPr>
            <a:picLocks noChangeAspect="1"/>
          </p:cNvPicPr>
          <p:nvPr/>
        </p:nvPicPr>
        <p:blipFill>
          <a:blip r:embed="rId1"/>
          <a:srcRect l="11677" r="11677"/>
          <a:stretch>
            <a:fillRect/>
          </a:stretch>
        </p:blipFill>
        <p:spPr>
          <a:xfrm>
            <a:off x="0" y="-464185"/>
            <a:ext cx="12192000" cy="8572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1800" y="1487170"/>
            <a:ext cx="4625975" cy="4803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“山舞银蛇”一词出自《沁园春·雪》之中，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描绘了祖国河山的辽阔与壮美，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如银蛇一般气势磅礴。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2025年为巳蛇之年，祖国河山壮美依旧，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山舞银蛇带着新生和繁荣的力量而来，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给新的一年带来了更多的活力。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在新的一年，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我们都期盼能活出自己、活得精彩；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只要步履不停，时间自由答案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猜不到的「层层惊喜」</a:t>
            </a:r>
            <a:r>
              <a:rPr lang="en-US" altLang="zh-CN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 </a:t>
            </a: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不止于某一瞬间的愉悦。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而是以"好奇心"开启未知的美好想象之旅。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不一样的打开方式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体验多重惊喜</a:t>
            </a: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>
                <a:solidFill>
                  <a:srgbClr val="C00000"/>
                </a:solidFill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2025年·新年倒计时·准备出发</a:t>
            </a:r>
            <a:endParaRPr lang="zh-CN" altLang="en-US" sz="1600">
              <a:solidFill>
                <a:srgbClr val="C00000"/>
              </a:solidFill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31800" y="5892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42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9 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山舞银蛇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新年倒计时礼盒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584200" y="1446530"/>
            <a:ext cx="3692525" cy="2687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R" panose="00020600040101010101" charset="-122"/>
                <a:sym typeface="+mn-ea"/>
              </a:rPr>
              <a:t>礼盒内容物：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腊月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惊喜好礼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腊月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26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新年掼蛋牌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*2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副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腊月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27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麟纹小夜灯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腊月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28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：新年万事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平安结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+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主题挂件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腊月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29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蛇年对联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大年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30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：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2025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蛇年</a:t>
            </a: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红包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*6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大年初一：山舞银蛇倒流香器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pic>
        <p:nvPicPr>
          <p:cNvPr id="6" name="图片 5" descr="DSC02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725" y="1117600"/>
            <a:ext cx="3473450" cy="5211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195" y="1117600"/>
            <a:ext cx="3472180" cy="52095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31800" y="5892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42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9 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山舞银蛇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新年倒计时礼盒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D:/梓式文化共享/2025蛇年新年/新年礼盒渲染图（在这里自己挑）/5.御宅添福礼盒/untitled.646.pnguntitled.646"/>
          <p:cNvPicPr>
            <a:picLocks noChangeAspect="1"/>
          </p:cNvPicPr>
          <p:nvPr/>
        </p:nvPicPr>
        <p:blipFill>
          <a:blip r:embed="rId1"/>
          <a:srcRect t="3180" b="3180"/>
          <a:stretch>
            <a:fillRect/>
          </a:stretch>
        </p:blipFill>
        <p:spPr>
          <a:xfrm>
            <a:off x="0" y="-66040"/>
            <a:ext cx="13486765" cy="69329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05765" y="601980"/>
            <a:ext cx="4119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229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御宅添福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木刻年画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5765" y="1356995"/>
            <a:ext cx="6830695" cy="4852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画年，年画。年画起源于汉代,发展于唐宋,盛行于明清，现今已逐渐消失。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“年画”一词始见于李光庭的《乡言解颐》一书，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在新年十事中说：</a:t>
            </a:r>
            <a:r>
              <a:rPr lang="en-US" altLang="zh-CN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“</a:t>
            </a: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扫舍之后，便贴年画，稚子之戏耳。</a:t>
            </a:r>
            <a:r>
              <a:rPr lang="en-US" altLang="zh-CN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”</a:t>
            </a:r>
            <a:endParaRPr lang="en-US" altLang="zh-CN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古人贴年画祈求喜庆丰收、家庭和顺、生活安定，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  <a:sym typeface="+mn-ea"/>
              </a:rPr>
              <a:t>不仅雅俗共赏，更是对新年的美好祝愿。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木板年画，在刀与木的碰撞之下，倾听非遗的声音，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这项中国特有的绘画载体，现在知道的人却越来越少，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千百年来，古老的门神年画从历史中走来，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一路风尘，一路辉煌，送走一个个旧岁，迎来一个个新春。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所以这个新年，让我们走进非遗的世界，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把拓印这项非遗和木版年画相结合，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在中国传统文化中迎新年，感受非遗的美，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55 Regular" panose="00020600040101010101" charset="-122"/>
              </a:rPr>
              <a:t>体会传统文化的魅力。</a:t>
            </a:r>
            <a:endParaRPr lang="zh-CN" altLang="en-US" sz="1500"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2.0 55 Regular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D:/梓式文化共享/2025蛇年新年/新年礼盒渲染图（在这里自己挑）/5.御宅添福礼盒/untitled.651.pnguntitled.651"/>
          <p:cNvPicPr>
            <a:picLocks noChangeAspect="1"/>
          </p:cNvPicPr>
          <p:nvPr/>
        </p:nvPicPr>
        <p:blipFill>
          <a:blip r:embed="rId1">
            <a:lum contrast="24000"/>
          </a:blip>
          <a:srcRect t="9975" b="9975"/>
          <a:stretch>
            <a:fillRect/>
          </a:stretch>
        </p:blipFill>
        <p:spPr>
          <a:xfrm>
            <a:off x="2813050" y="831215"/>
            <a:ext cx="10324465" cy="58115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05765" y="601980"/>
            <a:ext cx="4119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229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御宅添福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年画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拓印礼盒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520700" y="1235710"/>
            <a:ext cx="3080385" cy="2538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16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R" panose="00020600040101010101" charset="-122"/>
                <a:sym typeface="+mn-ea"/>
              </a:rPr>
              <a:t>礼盒内容物：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门神年画拓印板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蛇年新年对联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拓印工具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*6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件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/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套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（含版画颜料、磨滚、毛毡磨拓、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桌面操作垫布、亚克力匀墨板、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版画纸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红白各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张、）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蛇来运转-商务版1.630"/>
          <p:cNvPicPr>
            <a:picLocks noChangeAspect="1"/>
          </p:cNvPicPr>
          <p:nvPr/>
        </p:nvPicPr>
        <p:blipFill>
          <a:blip r:embed="rId1"/>
          <a:srcRect l="6260" r="16542"/>
          <a:stretch>
            <a:fillRect/>
          </a:stretch>
        </p:blipFill>
        <p:spPr>
          <a:xfrm>
            <a:off x="4515485" y="0"/>
            <a:ext cx="7947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1485" y="5499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399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九曲银蛇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充能礼盒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11810" y="1308735"/>
            <a:ext cx="362458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九曲银蛇富春光，蜿蜒蟠卧福寿长。蛇年开运充能就看这份好礼。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礼盒外包装以中式传统色“帝释青”为主色，搭配中式传统纹样蟠虺纹，古人视蛇为神明，蟠虺纹寓意吉祥，象征着智慧和再生。蟠虺纹还被赋予长寿延年的美好寓意。典雅稳重的蓝搭配上渐变色腰封，绅士又有质感，低调中透着奢华的气息。礼盒内含实用精致的内容物，极简的商务气质感与高级感双重结合。为您带来不一样的礼赠感受。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收下这份蛇年好礼，新的一年必定万事顺意，吉祥安康。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51485" y="5499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399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九曲银蛇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充能礼盒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99745" y="1398905"/>
            <a:ext cx="4064000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14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R" panose="00020600040101010101" charset="-122"/>
              </a:rPr>
              <a:t>礼盒内容物：</a:t>
            </a:r>
            <a:endParaRPr lang="zh-CN" sz="1400">
              <a:solidFill>
                <a:srgbClr val="C00000"/>
              </a:solidFill>
              <a:latin typeface="阿里巴巴普惠体 2.0 75 SemiBold" panose="00020600040101010101" charset="-122"/>
              <a:ea typeface="阿里巴巴普惠体 2.0 75 SemiBold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升级版无线充电底座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贪吃蛇日历摆件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陶瓷保温杯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新年主题便利贴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不锈钢笔筒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木质永恒笔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pic>
        <p:nvPicPr>
          <p:cNvPr id="6" name="图片 5" descr="蛇来运转-商务版1.6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065" y="255905"/>
            <a:ext cx="1029525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b594fcead4e4e0d95cd33804d6037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5355" y="1154430"/>
            <a:ext cx="9265285" cy="65544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53720" y="779780"/>
            <a:ext cx="4025265" cy="516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28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8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祥物质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-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灵蛇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文房礼盒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553720" y="1499870"/>
            <a:ext cx="610870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R" panose="00020600040101010101" charset="-122"/>
              </a:rPr>
              <a:t>礼盒以十二生肖为创作灵感，每年都会以新年生肖为主题进行新的创作，对称的立体三角形为礼盒外观造型，美观的同时，还具有独特性，每一款礼盒的外观图案，都融入了中式传统纹样，那些独具匠心的勾勒，那些对东方情结最质朴的述说，这些传统纹样，将东方之美体现的淋漓尽致，也有着最美好的寓意与祝福。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53720" y="3409950"/>
            <a:ext cx="29216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R" panose="00020600040101010101" charset="-122"/>
              </a:rPr>
              <a:t>礼盒整体以中国传统色群青和朱柿为主色调，礼盒主色朱柿被称为小暑之合色，礼盒外部是镂空样式的腰封，镂空的图案都是中式的传统纹样，腰封颜色以群青为主，用这两种中国传统色相搭配，稳重又不失俏皮，也是为了更好的继承和发扬了中国传统色。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2.0 55 Regular" panose="00020600040101010101" charset="-122"/>
              <a:ea typeface="阿里巴巴普惠体 2.0 55 Regular" panose="00020600040101010101" charset="-122"/>
              <a:cs typeface="阿里巴巴普惠体 R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404870" y="3244850"/>
            <a:ext cx="5382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2025 </a:t>
            </a:r>
            <a:r>
              <a:rPr lang="zh-CN" altLang="en-US"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用</a:t>
            </a:r>
            <a:r>
              <a:rPr lang="zh-CN" altLang="en-US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【</a:t>
            </a:r>
            <a:r>
              <a:rPr lang="zh-CN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奇蛇妙想】</a:t>
            </a:r>
            <a:r>
              <a:rPr lang="zh-CN"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打开新年好运</a:t>
            </a:r>
            <a:endParaRPr lang="en-US" altLang="zh-CN"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8805" y="725170"/>
            <a:ext cx="10968990" cy="5417820"/>
          </a:xfr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2400">
                <a:gradFill>
                  <a:gsLst>
                    <a:gs pos="3896">
                      <a:srgbClr val="F2E6CD"/>
                    </a:gs>
                    <a:gs pos="97000">
                      <a:srgbClr val="E3B84B"/>
                    </a:gs>
                  </a:gsLst>
                  <a:lin ang="2700000" scaled="1"/>
                </a:gra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东方</a:t>
            </a:r>
            <a:r>
              <a:rPr lang="zh-CN" altLang="en-US" sz="4400">
                <a:gradFill>
                  <a:gsLst>
                    <a:gs pos="3896">
                      <a:srgbClr val="F2E6CD"/>
                    </a:gs>
                    <a:gs pos="97000">
                      <a:srgbClr val="E3B84B"/>
                    </a:gs>
                  </a:gsLst>
                  <a:lin ang="2700000" scaled="1"/>
                </a:gra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礼</a:t>
            </a:r>
            <a:endParaRPr lang="zh-CN" altLang="en-US" sz="2800">
              <a:gradFill>
                <a:gsLst>
                  <a:gs pos="3896">
                    <a:srgbClr val="F2E6CD"/>
                  </a:gs>
                  <a:gs pos="97000">
                    <a:srgbClr val="E3B84B"/>
                  </a:gs>
                </a:gsLst>
                <a:lin ang="2700000" scaled="1"/>
              </a:gra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千年底蕴，文化传承，文化不仅仅是生活方式，更是一种精神理念。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千百年来，华夏先祖在历史的车辙中留下了无限的传承，春节便是这无数文化中最为璀璨的一颗。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春节文化能够跨越山海，跨越时空。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让许多美丽、生动的年俗，依然活跃在现代人的心中，因为它串起了人们心中共同的情愫。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我们匠心打造</a:t>
            </a:r>
            <a:r>
              <a:rPr lang="en-US" altLang="zh-CN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2025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年蛇年</a:t>
            </a:r>
            <a:r>
              <a:rPr lang="en-US" altLang="zh-CN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·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东方礼，想要唤回国人对东方文化的情谊联结，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无论是礼品概念、礼品挑选，以及礼品的包装设计和内容传播，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都深涵中国传统文化的精髓，展现新中式东方文化的审美和生活方式。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endParaRPr lang="zh-CN" altLang="en-US" sz="12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C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用一份好礼</a:t>
            </a:r>
            <a:endParaRPr lang="zh-CN" altLang="en-US" sz="1400">
              <a:solidFill>
                <a:srgbClr val="C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C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将情意联结</a:t>
            </a:r>
            <a:endParaRPr lang="zh-CN" altLang="en-US" sz="1400">
              <a:solidFill>
                <a:srgbClr val="C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r>
              <a:rPr lang="zh-CN" altLang="en-US" sz="1400">
                <a:solidFill>
                  <a:srgbClr val="C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愿新年胜旧年</a:t>
            </a:r>
            <a:endParaRPr lang="zh-CN" altLang="en-US" sz="1400">
              <a:solidFill>
                <a:srgbClr val="C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endParaRPr lang="zh-CN" altLang="en-US" sz="1200">
              <a:solidFill>
                <a:srgbClr val="000000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0" indent="0" algn="ctr" defTabSz="266700">
              <a:lnSpc>
                <a:spcPct val="150000"/>
              </a:lnSpc>
              <a:spcAft>
                <a:spcPct val="0"/>
              </a:spcAft>
              <a:buNone/>
            </a:pPr>
            <a:endParaRPr lang="zh-CN" altLang="en-US" sz="1400">
              <a:solidFill>
                <a:srgbClr val="000000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endParaRPr lang="zh-CN" altLang="en-US" sz="600">
              <a:solidFill>
                <a:srgbClr val="000000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25525" y="1018540"/>
            <a:ext cx="10140950" cy="50050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800">
                <a:solidFill>
                  <a:srgbClr val="C00000"/>
                </a:solidFill>
                <a:latin typeface="阿里巴巴普惠体 2.0 95 ExtraBold" panose="00020600040101010101" charset="-122"/>
                <a:ea typeface="阿里巴巴普惠体 2.0 95 ExtraBold" panose="00020600040101010101" charset="-122"/>
                <a:cs typeface="阿里巴巴普惠体 2.0 45 Light" panose="00020600040101010101" charset="-122"/>
              </a:rPr>
              <a:t>「奇蛇妙想」</a:t>
            </a:r>
            <a:endParaRPr lang="zh-CN" altLang="en-US" sz="2800">
              <a:solidFill>
                <a:srgbClr val="C00000"/>
              </a:solidFill>
              <a:latin typeface="阿里巴巴普惠体 2.0 95 ExtraBold" panose="00020600040101010101" charset="-122"/>
              <a:ea typeface="阿里巴巴普惠体 2.0 95 ExtraBold" panose="00020600040101010101" charset="-122"/>
              <a:cs typeface="阿里巴巴普惠体 2.0 45 Light" panose="00020600040101010101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endParaRPr lang="zh-CN" altLang="en-US" sz="1600">
              <a:solidFill>
                <a:srgbClr val="C00000"/>
              </a:solidFill>
              <a:latin typeface="阿里巴巴普惠体 2.0 95 ExtraBold" panose="00020600040101010101" charset="-122"/>
              <a:ea typeface="阿里巴巴普惠体 2.0 95 ExtraBold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C00000"/>
                </a:solidFill>
                <a:latin typeface="阿里巴巴普惠体 2.0 95 ExtraBold" panose="00020600040101010101" charset="-122"/>
                <a:ea typeface="阿里巴巴普惠体 2.0 95 ExtraBold" panose="00020600040101010101" charset="-122"/>
                <a:cs typeface="阿里巴巴普惠体 2.0 45 Light" panose="00020600040101010101" charset="-122"/>
                <a:sym typeface="+mn-ea"/>
              </a:rPr>
              <a:t>用「奇蛇妙想」打开新年好运。</a:t>
            </a:r>
            <a:endParaRPr lang="zh-CN" altLang="en-US" sz="1600">
              <a:solidFill>
                <a:srgbClr val="C00000"/>
              </a:solidFill>
              <a:latin typeface="阿里巴巴普惠体 2.0 95 ExtraBold" panose="00020600040101010101" charset="-122"/>
              <a:ea typeface="阿里巴巴普惠体 2.0 95 ExtraBold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endParaRPr lang="zh-CN" altLang="en-US" sz="1400">
              <a:solidFill>
                <a:srgbClr val="000000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endParaRPr lang="zh-CN" altLang="en-US" sz="1400">
              <a:solidFill>
                <a:srgbClr val="000000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在中国传统文化中，「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蛇」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是智慧与神秘的象征，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2025年属“木”，又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赋予了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「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蛇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」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全新的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活力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与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生命力，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新的一年，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木之力量将带来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生长繁荣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，无限可能。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endParaRPr lang="zh-CN" altLang="en-US" sz="1400">
              <a:solidFill>
                <a:srgbClr val="C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年味渐浓，新年好礼已至。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  <a:p>
            <a:pPr marL="0" indent="228600" algn="ctr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与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「蛇</a:t>
            </a:r>
            <a:r>
              <a:rPr lang="zh-CN" altLang="en-US" sz="1400">
                <a:solidFill>
                  <a:srgbClr val="000000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」礼遇，诸事皆顺。</a:t>
            </a:r>
            <a:endParaRPr lang="zh-CN" altLang="en-US" sz="1400">
              <a:solidFill>
                <a:srgbClr val="0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titled2.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0" y="0"/>
            <a:ext cx="126568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804535" y="1318895"/>
            <a:ext cx="4025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219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福气临麟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茶礼盒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35050" y="264287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429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山舞银蛇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新年倒计时礼盒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35050" y="3966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399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九曲银蛇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充能礼盒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35050" y="1318895"/>
            <a:ext cx="4124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399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蛇来运转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新年转运礼盒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804535" y="2644775"/>
            <a:ext cx="4119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229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御宅添福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木刻年画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804535" y="3970655"/>
            <a:ext cx="4025265" cy="516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28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8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祥物质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-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灵蛇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文房礼盒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035050" y="52908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画蛇添彩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[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财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]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新年礼盒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5804535" y="5291455"/>
            <a:ext cx="4025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笔走龙蛇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  <a:sym typeface="+mn-ea"/>
              </a:rPr>
              <a:t>文房礼盒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5864860" y="1807845"/>
            <a:ext cx="57645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2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R" panose="00020600040101010101" charset="-122"/>
              </a:rPr>
              <a:t>踏雪寻梅款：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蛇年款白瓷盖碗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*2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个、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陈皮红茶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*5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片、勐海晒红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*5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片、麟纹红包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6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个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C00000"/>
                </a:solidFill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R" panose="00020600040101010101" charset="-122"/>
              </a:rPr>
              <a:t>祈今朝款：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蛇年款白瓷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壶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杯、葫芦花插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个、冬青书签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支、麟纹红包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6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个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095375" y="3140075"/>
            <a:ext cx="406400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山舞银蛇倒流香器、麟纹小夜灯、麟纹红包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*6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、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新年掼蛋牌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*2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副、平安结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+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主题挂件、对联、惊喜好礼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1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1095375" y="4440555"/>
            <a:ext cx="406400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升级版无线充电底座、贪吃蛇日历摆件、笔筒、</a:t>
            </a:r>
            <a:endParaRPr lang="zh-CN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陶瓷保温杯、新年主题便利贴、木质永恒笔</a:t>
            </a:r>
            <a:endParaRPr lang="zh-CN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1095375" y="1807845"/>
            <a:ext cx="400304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升级版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2.0</a:t>
            </a: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无线充电底座、蛇年旋转日历、麟纹红包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*6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、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新年主题便利贴、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平安结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+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主题挂件、</a:t>
            </a: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笔筒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/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花器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/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香薰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5864860" y="3140075"/>
            <a:ext cx="40252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【门神】年画拓印板、拓印工具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*6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件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/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套、新年对联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5864860" y="4440555"/>
            <a:ext cx="40252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灵蛇香插、镇纸底座、臻品沉香、桂花线香（暂定）</a:t>
            </a:r>
            <a:endParaRPr lang="zh-CN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1095375" y="575119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敬请期待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5864860" y="5750560"/>
            <a:ext cx="40252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敬请期待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:/梓式文化共享/2025蛇年新年/新年礼盒渲染图（在这里自己挑）/1.蛇来运转新年版/untitled.632.pnguntitled.632"/>
          <p:cNvPicPr>
            <a:picLocks noChangeAspect="1"/>
          </p:cNvPicPr>
          <p:nvPr/>
        </p:nvPicPr>
        <p:blipFill>
          <a:blip r:embed="rId1">
            <a:lum bright="6000" contrast="12000"/>
          </a:blip>
          <a:srcRect t="15997" b="15997"/>
          <a:stretch>
            <a:fillRect/>
          </a:stretch>
        </p:blipFill>
        <p:spPr>
          <a:xfrm>
            <a:off x="0" y="1027430"/>
            <a:ext cx="12192000" cy="58305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77825" y="457200"/>
            <a:ext cx="4124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399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蛇来运转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新年转运礼盒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7825" y="1027430"/>
            <a:ext cx="10958830" cy="1447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6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2.0 75 SemiBold" panose="00020600040101010101" charset="-122"/>
              </a:rPr>
              <a:t>she来运转，要「礼」好看！</a:t>
            </a:r>
            <a:r>
              <a:rPr lang="en-US" altLang="zh-CN" sz="16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2.0 75 SemiBold" panose="00020600040101010101" charset="-122"/>
                <a:sym typeface="+mn-ea"/>
              </a:rPr>
              <a:t>2025</a:t>
            </a:r>
            <a:r>
              <a:rPr lang="zh-CN" altLang="en-US" sz="16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2.0 75 SemiBold" panose="00020600040101010101" charset="-122"/>
                <a:sym typeface="+mn-ea"/>
              </a:rPr>
              <a:t>蛇年限定万年历</a:t>
            </a:r>
            <a:endParaRPr lang="zh-CN" altLang="en-US" sz="1600">
              <a:solidFill>
                <a:srgbClr val="C00000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为你开运充能，带来翌年好运势。金蛇响尾来送财，一响转运，从年头转到年尾；二响生财，金币碰撞响彻天。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在创意上，灵蛇盘绕寓意“蛇来运转，财源广进”运势盘涵月、日、星期。一日一转，周而复始，扭转乾坤，生生不息，转出好运。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在画风上，以趣味卡通蛇为主视觉，配以中国红与富贵金，视觉呈现无可比拟。</a:t>
            </a:r>
            <a:endParaRPr lang="zh-CN" altLang="en-US" sz="1600">
              <a:latin typeface="阿里巴巴普惠体 2.0 75 SemiBold" panose="00020600040101010101" charset="-122"/>
              <a:ea typeface="阿里巴巴普惠体 2.0 75 SemiBold" panose="00020600040101010101" charset="-122"/>
              <a:cs typeface="阿里巴巴普惠体 2.0 75 SemiBold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666"/>
          <p:cNvPicPr>
            <a:picLocks noChangeAspect="1"/>
          </p:cNvPicPr>
          <p:nvPr/>
        </p:nvPicPr>
        <p:blipFill>
          <a:blip r:embed="rId1">
            <a:lum bright="6000" contrast="18000"/>
          </a:blip>
          <a:stretch>
            <a:fillRect/>
          </a:stretch>
        </p:blipFill>
        <p:spPr>
          <a:xfrm>
            <a:off x="-8255" y="-666115"/>
            <a:ext cx="12961620" cy="91059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42290" y="660400"/>
            <a:ext cx="4124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399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蛇来运转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新年转运礼盒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02615" y="1584960"/>
            <a:ext cx="2680335" cy="2722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1600">
                <a:solidFill>
                  <a:srgbClr val="C00000"/>
                </a:solidFill>
                <a:latin typeface="阿里巴巴普惠体 2.0 75 SemiBold" panose="00020600040101010101" charset="-122"/>
                <a:ea typeface="阿里巴巴普惠体 2.0 75 SemiBold" panose="00020600040101010101" charset="-122"/>
                <a:cs typeface="阿里巴巴普惠体 R" panose="00020600040101010101" charset="-122"/>
                <a:sym typeface="+mn-ea"/>
              </a:rPr>
              <a:t>礼盒内容物：</a:t>
            </a:r>
            <a:endParaRPr lang="zh-CN" sz="16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升级版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2.0</a:t>
            </a: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无线充电底座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蛇年旋转日历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金币冰箱贴</a:t>
            </a:r>
            <a:endParaRPr lang="zh-CN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蛇年</a:t>
            </a: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红包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*6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新年主题便利贴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平安结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+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主题挂件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笔筒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/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花器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/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香薰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三选一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D:/梓式文化共享/2025蛇年新年/新年礼盒渲染图（在这里自己挑）/1.蛇来运转新年版/untitled.639.pnguntitled.639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l="4" r="4"/>
          <a:stretch>
            <a:fillRect/>
          </a:stretch>
        </p:blipFill>
        <p:spPr>
          <a:xfrm>
            <a:off x="-635" y="-552450"/>
            <a:ext cx="12192635" cy="85731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D:/梓式文化共享/2025蛇年新年/新年礼盒渲染图（在这里自己挑）/3.福气临麟礼盒/untitled.640.pnguntitled.640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t="2769" b="2769"/>
          <a:stretch>
            <a:fillRect/>
          </a:stretch>
        </p:blipFill>
        <p:spPr>
          <a:xfrm>
            <a:off x="-916940" y="-1017270"/>
            <a:ext cx="15070455" cy="82734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36245" y="533400"/>
            <a:ext cx="4025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￥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21</a:t>
            </a:r>
            <a:r>
              <a:rPr lang="en-US" altLang="zh-CN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9</a:t>
            </a:r>
            <a:r>
              <a:rPr 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- </a:t>
            </a:r>
            <a:r>
              <a:rPr lang="zh-CN" altLang="en-US" sz="2400">
                <a:solidFill>
                  <a:srgbClr val="C00000"/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福气临麟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抖音美好体" panose="02000800000000000000" charset="-122"/>
                <a:ea typeface="抖音美好体" panose="02000800000000000000" charset="-122"/>
                <a:cs typeface="抖音美好体" panose="02000800000000000000" charset="-122"/>
              </a:rPr>
              <a:t>茶礼盒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抖音美好体" panose="02000800000000000000" charset="-122"/>
              <a:ea typeface="抖音美好体" panose="02000800000000000000" charset="-122"/>
              <a:cs typeface="抖音美好体" panose="0200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6245" y="1663700"/>
            <a:ext cx="3665220" cy="301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中国新年送礼寓意多为送福添意。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一份福气满满的茶礼，迎来翌年的好运。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鳞纹是中国传统纹样，有吉祥、富足之意，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我们借此美好寓意，匠心打造了两款茶礼，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一种是踏雪寻梅的雅致，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一种是福禄双全的吉祥，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所有物件均有添福添喜之意，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无不是对美好生活的向往与追求。</a:t>
            </a: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400"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04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07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13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14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commondata" val="eyJoZGlkIjoiODI2YzZiOThmYjA4YzQ5ZGI3NDJkMTUwN2JkMjFlNWQifQ=="/>
  <p:tag name="resource_record_key" val="{&quot;13&quot;:[4721934],&quot;65&quot;:[20205081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3&quot;:[4721934],&quot;65&quot;:[20205081]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68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69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1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2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3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4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5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6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7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8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79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1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2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7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93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94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ags/tag99.xml><?xml version="1.0" encoding="utf-8"?>
<p:tagLst xmlns:p="http://schemas.openxmlformats.org/presentationml/2006/main">
  <p:tag name="KSO_WM_DIAGRAM_VIRTUALLY_FRAME" val="{&quot;height&quot;:349.15,&quot;left&quot;:81.5,&quot;top&quot;:130.85,&quot;width&quot;:720.7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2535</Words>
  <Application>WPS 演示</Application>
  <PresentationFormat>宽屏</PresentationFormat>
  <Paragraphs>192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抖音美好体</vt:lpstr>
      <vt:lpstr>阿里巴巴普惠体 2.0 45 Light</vt:lpstr>
      <vt:lpstr>思源黑体 Normal</vt:lpstr>
      <vt:lpstr>阿里巴巴普惠体 2.0 95 ExtraBold</vt:lpstr>
      <vt:lpstr>阿里巴巴普惠体 2.0 75 SemiBold</vt:lpstr>
      <vt:lpstr>阿里巴巴普惠体 R</vt:lpstr>
      <vt:lpstr>阿里巴巴普惠体 2.0 65 Medium</vt:lpstr>
      <vt:lpstr>阿里巴巴普惠体 2.0 55 Regular</vt:lpstr>
      <vt:lpstr>微软雅黑</vt:lpstr>
      <vt:lpstr>Arial Unicode MS</vt:lpstr>
      <vt:lpstr>Calibri</vt:lpstr>
      <vt:lpstr>黑体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礼享家罗掌柜</cp:lastModifiedBy>
  <cp:revision>203</cp:revision>
  <dcterms:created xsi:type="dcterms:W3CDTF">2019-06-19T02:08:00Z</dcterms:created>
  <dcterms:modified xsi:type="dcterms:W3CDTF">2024-11-01T06:10:00Z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7B3B10BD2532471590BFD0708331F5B3_13</vt:lpwstr>
  </property>
</Properties>
</file>