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5" r:id="rId4"/>
    <p:sldId id="257" r:id="rId5"/>
    <p:sldId id="260" r:id="rId6"/>
    <p:sldId id="281" r:id="rId7"/>
    <p:sldId id="280" r:id="rId8"/>
    <p:sldId id="261" r:id="rId9"/>
    <p:sldId id="262" r:id="rId10"/>
    <p:sldId id="263" r:id="rId11"/>
    <p:sldId id="282" r:id="rId12"/>
    <p:sldId id="283" r:id="rId13"/>
    <p:sldId id="288" r:id="rId14"/>
    <p:sldId id="292" r:id="rId15"/>
    <p:sldId id="264" r:id="rId16"/>
    <p:sldId id="265" r:id="rId17"/>
    <p:sldId id="294" r:id="rId18"/>
    <p:sldId id="295" r:id="rId19"/>
    <p:sldId id="298" r:id="rId20"/>
    <p:sldId id="299" r:id="rId21"/>
    <p:sldId id="296" r:id="rId22"/>
    <p:sldId id="297" r:id="rId23"/>
    <p:sldId id="2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38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4"/>
        <p:guide pos="38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06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5.xml"/><Relationship Id="rId7" Type="http://schemas.openxmlformats.org/officeDocument/2006/relationships/image" Target="../media/image24.jpeg"/><Relationship Id="rId6" Type="http://schemas.openxmlformats.org/officeDocument/2006/relationships/image" Target="../media/image22.jpeg"/><Relationship Id="rId5" Type="http://schemas.openxmlformats.org/officeDocument/2006/relationships/tags" Target="../tags/tag74.xml"/><Relationship Id="rId4" Type="http://schemas.openxmlformats.org/officeDocument/2006/relationships/image" Target="../media/image15.jpeg"/><Relationship Id="rId3" Type="http://schemas.openxmlformats.org/officeDocument/2006/relationships/tags" Target="../tags/tag73.xml"/><Relationship Id="rId2" Type="http://schemas.openxmlformats.org/officeDocument/2006/relationships/image" Target="../media/image18.jpeg"/><Relationship Id="rId1" Type="http://schemas.openxmlformats.org/officeDocument/2006/relationships/tags" Target="../tags/tag7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33.jpeg"/><Relationship Id="rId7" Type="http://schemas.openxmlformats.org/officeDocument/2006/relationships/image" Target="../media/image13.jpeg"/><Relationship Id="rId6" Type="http://schemas.openxmlformats.org/officeDocument/2006/relationships/image" Target="../media/image32.jpeg"/><Relationship Id="rId5" Type="http://schemas.openxmlformats.org/officeDocument/2006/relationships/tags" Target="../tags/tag84.xml"/><Relationship Id="rId4" Type="http://schemas.openxmlformats.org/officeDocument/2006/relationships/image" Target="../media/image16.jpeg"/><Relationship Id="rId3" Type="http://schemas.openxmlformats.org/officeDocument/2006/relationships/tags" Target="../tags/tag83.xml"/><Relationship Id="rId2" Type="http://schemas.openxmlformats.org/officeDocument/2006/relationships/image" Target="../media/image15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6.xml"/><Relationship Id="rId1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image" Target="../media/image35.jpeg"/><Relationship Id="rId7" Type="http://schemas.openxmlformats.org/officeDocument/2006/relationships/tags" Target="../tags/tag91.xml"/><Relationship Id="rId6" Type="http://schemas.openxmlformats.org/officeDocument/2006/relationships/image" Target="../media/image32.jpeg"/><Relationship Id="rId5" Type="http://schemas.openxmlformats.org/officeDocument/2006/relationships/tags" Target="../tags/tag90.xml"/><Relationship Id="rId4" Type="http://schemas.openxmlformats.org/officeDocument/2006/relationships/image" Target="../media/image16.jpeg"/><Relationship Id="rId3" Type="http://schemas.openxmlformats.org/officeDocument/2006/relationships/tags" Target="../tags/tag89.xml"/><Relationship Id="rId2" Type="http://schemas.openxmlformats.org/officeDocument/2006/relationships/image" Target="../media/image18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93.xml"/><Relationship Id="rId10" Type="http://schemas.openxmlformats.org/officeDocument/2006/relationships/image" Target="../media/image15.jpeg"/><Relationship Id="rId1" Type="http://schemas.openxmlformats.org/officeDocument/2006/relationships/tags" Target="../tags/tag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image" Target="../media/image37.jpeg"/><Relationship Id="rId7" Type="http://schemas.openxmlformats.org/officeDocument/2006/relationships/image" Target="../media/image13.jpeg"/><Relationship Id="rId6" Type="http://schemas.openxmlformats.org/officeDocument/2006/relationships/tags" Target="../tags/tag97.xml"/><Relationship Id="rId5" Type="http://schemas.openxmlformats.org/officeDocument/2006/relationships/image" Target="../media/image22.jpeg"/><Relationship Id="rId4" Type="http://schemas.openxmlformats.org/officeDocument/2006/relationships/image" Target="../media/image32.jpeg"/><Relationship Id="rId3" Type="http://schemas.openxmlformats.org/officeDocument/2006/relationships/tags" Target="../tags/tag96.xml"/><Relationship Id="rId2" Type="http://schemas.openxmlformats.org/officeDocument/2006/relationships/image" Target="../media/image15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99.xml"/><Relationship Id="rId1" Type="http://schemas.openxmlformats.org/officeDocument/2006/relationships/tags" Target="../tags/tag9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tags" Target="../tags/tag104.xml"/><Relationship Id="rId7" Type="http://schemas.openxmlformats.org/officeDocument/2006/relationships/image" Target="../media/image15.jpeg"/><Relationship Id="rId6" Type="http://schemas.openxmlformats.org/officeDocument/2006/relationships/tags" Target="../tags/tag103.xml"/><Relationship Id="rId5" Type="http://schemas.openxmlformats.org/officeDocument/2006/relationships/image" Target="../media/image32.jpeg"/><Relationship Id="rId4" Type="http://schemas.openxmlformats.org/officeDocument/2006/relationships/tags" Target="../tags/tag102.xml"/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5.xml"/><Relationship Id="rId1" Type="http://schemas.openxmlformats.org/officeDocument/2006/relationships/tags" Target="../tags/tag10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tags" Target="../tags/tag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image" Target="../media/image19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image" Target="../media/image15.jpeg"/><Relationship Id="rId6" Type="http://schemas.openxmlformats.org/officeDocument/2006/relationships/tags" Target="../tags/tag69.xml"/><Relationship Id="rId5" Type="http://schemas.openxmlformats.org/officeDocument/2006/relationships/image" Target="../media/image22.jpeg"/><Relationship Id="rId4" Type="http://schemas.openxmlformats.org/officeDocument/2006/relationships/tags" Target="../tags/tag68.xml"/><Relationship Id="rId3" Type="http://schemas.openxmlformats.org/officeDocument/2006/relationships/image" Target="../media/image13.jpeg"/><Relationship Id="rId2" Type="http://schemas.openxmlformats.org/officeDocument/2006/relationships/tags" Target="../tags/tag6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12595" y="5081270"/>
            <a:ext cx="59766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sym typeface="+mn-ea"/>
              </a:rPr>
              <a:t>大量现货</a:t>
            </a:r>
            <a:r>
              <a:rPr lang="en-US" altLang="zh-CN" sz="2400">
                <a:solidFill>
                  <a:schemeClr val="bg1"/>
                </a:solidFill>
                <a:sym typeface="+mn-ea"/>
              </a:rPr>
              <a:t>  </a:t>
            </a:r>
            <a:r>
              <a:rPr lang="en-US" altLang="zh-CN" sz="3600">
                <a:solidFill>
                  <a:schemeClr val="bg1"/>
                </a:solidFill>
              </a:rPr>
              <a:t>1</a:t>
            </a:r>
            <a:r>
              <a:rPr lang="zh-CN" altLang="en-US" sz="2400">
                <a:solidFill>
                  <a:schemeClr val="bg1"/>
                </a:solidFill>
              </a:rPr>
              <a:t>套起定制</a:t>
            </a:r>
            <a:r>
              <a:rPr lang="en-US" altLang="zh-CN" sz="2400">
                <a:solidFill>
                  <a:schemeClr val="bg1"/>
                </a:solidFill>
              </a:rPr>
              <a:t>  </a:t>
            </a:r>
            <a:r>
              <a:rPr lang="en-US" altLang="zh-CN" sz="3600">
                <a:solidFill>
                  <a:schemeClr val="bg1"/>
                </a:solidFill>
              </a:rPr>
              <a:t>100</a:t>
            </a:r>
            <a:r>
              <a:rPr lang="zh-CN" altLang="en-US" sz="2400">
                <a:solidFill>
                  <a:schemeClr val="bg1"/>
                </a:solidFill>
              </a:rPr>
              <a:t>套起自由组合</a:t>
            </a:r>
            <a:endParaRPr lang="zh-CN" altLang="en-US" sz="24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1800"/>
            <a:ext cx="9000000" cy="5994080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9098915" y="431800"/>
            <a:ext cx="2531745" cy="2368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福本春联组</a:t>
            </a:r>
            <a:endParaRPr 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材质：五金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特种纸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高档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PU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145*215mm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12.5*138mm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210*1180mm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302*262*53mm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084945" y="3572510"/>
            <a:ext cx="2356485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226.00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79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85535" y="0"/>
            <a:ext cx="5040000" cy="3356685"/>
          </a:xfrm>
          <a:prstGeom prst="rect">
            <a:avLst/>
          </a:prstGeom>
        </p:spPr>
      </p:pic>
      <p:pic>
        <p:nvPicPr>
          <p:cNvPr id="10" name="图片 9" descr="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5535" y="3501390"/>
            <a:ext cx="5040000" cy="3356685"/>
          </a:xfrm>
          <a:prstGeom prst="rect">
            <a:avLst/>
          </a:prstGeom>
        </p:spPr>
      </p:pic>
      <p:pic>
        <p:nvPicPr>
          <p:cNvPr id="11" name="图片 10" descr="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5995" y="3501390"/>
            <a:ext cx="5040000" cy="3356685"/>
          </a:xfrm>
          <a:prstGeom prst="rect">
            <a:avLst/>
          </a:prstGeom>
        </p:spPr>
      </p:pic>
      <p:pic>
        <p:nvPicPr>
          <p:cNvPr id="3" name="图片 2" descr="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995" y="0"/>
            <a:ext cx="5040000" cy="335668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331585" y="654685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红包袋</a:t>
            </a:r>
            <a:r>
              <a:rPr lang="en-US" altLang="zh-CN" sz="1000">
                <a:solidFill>
                  <a:schemeClr val="bg1"/>
                </a:solidFill>
              </a:rPr>
              <a:t>*6</a:t>
            </a:r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" name="图片 27" descr="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685" y="4427220"/>
            <a:ext cx="3891169" cy="2210400"/>
          </a:xfrm>
          <a:prstGeom prst="rect">
            <a:avLst/>
          </a:prstGeom>
        </p:spPr>
      </p:pic>
      <p:pic>
        <p:nvPicPr>
          <p:cNvPr id="27" name="图片 26" descr="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720" y="4427220"/>
            <a:ext cx="3891169" cy="2210400"/>
          </a:xfrm>
          <a:prstGeom prst="rect">
            <a:avLst/>
          </a:prstGeom>
        </p:spPr>
      </p:pic>
      <p:pic>
        <p:nvPicPr>
          <p:cNvPr id="26" name="图片 25" descr="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4427220"/>
            <a:ext cx="3891169" cy="2210400"/>
          </a:xfrm>
          <a:prstGeom prst="rect">
            <a:avLst/>
          </a:prstGeom>
        </p:spPr>
      </p:pic>
      <p:pic>
        <p:nvPicPr>
          <p:cNvPr id="25" name="图片 24" descr="41"/>
          <p:cNvPicPr>
            <a:picLocks noChangeAspect="1"/>
          </p:cNvPicPr>
          <p:nvPr/>
        </p:nvPicPr>
        <p:blipFill>
          <a:blip r:embed="rId4">
            <a:lum bright="6000"/>
          </a:blip>
          <a:stretch>
            <a:fillRect/>
          </a:stretch>
        </p:blipFill>
        <p:spPr>
          <a:xfrm>
            <a:off x="121285" y="205740"/>
            <a:ext cx="7200000" cy="4098672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8686165" y="361950"/>
            <a:ext cx="2998470" cy="1983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笔记本台历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组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高档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pu+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特种纸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白卡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合金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140*235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145*215mm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12.5*138mm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(358*262*53mm)+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8672493" y="3296454"/>
            <a:ext cx="2628292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108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323215" y="6324600"/>
            <a:ext cx="2930525" cy="313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台历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出厂价：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85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.00</a:t>
            </a:r>
            <a:endParaRPr lang="zh-CN" altLang="en-US" sz="1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323215" y="3909060"/>
            <a:ext cx="3439160" cy="313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台历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      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出厂价：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89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.00</a:t>
            </a:r>
            <a:endParaRPr lang="zh-CN" altLang="en-US" sz="1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4375150" y="6324600"/>
            <a:ext cx="2930525" cy="313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台历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      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出厂价：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75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.00</a:t>
            </a:r>
            <a:endParaRPr lang="zh-CN" altLang="en-US" sz="1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8"/>
            </p:custDataLst>
          </p:nvPr>
        </p:nvSpPr>
        <p:spPr>
          <a:xfrm>
            <a:off x="8521065" y="6324600"/>
            <a:ext cx="2930525" cy="313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台历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出厂价：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69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.00</a:t>
            </a:r>
            <a:endParaRPr lang="zh-CN" altLang="en-US" sz="1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5535" y="0"/>
            <a:ext cx="5040000" cy="3356685"/>
          </a:xfrm>
          <a:prstGeom prst="rect">
            <a:avLst/>
          </a:prstGeom>
        </p:spPr>
      </p:pic>
      <p:pic>
        <p:nvPicPr>
          <p:cNvPr id="3" name="图片 2" descr="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95" y="0"/>
            <a:ext cx="5040000" cy="3356685"/>
          </a:xfrm>
          <a:prstGeom prst="rect">
            <a:avLst/>
          </a:prstGeom>
        </p:spPr>
      </p:pic>
      <p:pic>
        <p:nvPicPr>
          <p:cNvPr id="8" name="图片 7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535" y="3501390"/>
            <a:ext cx="5040000" cy="3356685"/>
          </a:xfrm>
          <a:prstGeom prst="rect">
            <a:avLst/>
          </a:prstGeom>
        </p:spPr>
      </p:pic>
      <p:pic>
        <p:nvPicPr>
          <p:cNvPr id="4" name="图片 3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3501390"/>
            <a:ext cx="5040000" cy="335668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331585" y="654685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红包袋</a:t>
            </a:r>
            <a:r>
              <a:rPr lang="en-US" altLang="zh-CN" sz="1000">
                <a:solidFill>
                  <a:schemeClr val="bg1"/>
                </a:solidFill>
              </a:rPr>
              <a:t>*6</a:t>
            </a:r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1800"/>
            <a:ext cx="9000000" cy="5994080"/>
          </a:xfrm>
          <a:prstGeom prst="rect">
            <a:avLst/>
          </a:prstGeom>
        </p:spPr>
      </p:pic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084945" y="4034790"/>
            <a:ext cx="2356485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308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109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5"/>
          <p:cNvSpPr txBox="1"/>
          <p:nvPr>
            <p:custDataLst>
              <p:tags r:id="rId2"/>
            </p:custDataLst>
          </p:nvPr>
        </p:nvSpPr>
        <p:spPr>
          <a:xfrm>
            <a:off x="9098915" y="431800"/>
            <a:ext cx="2637790" cy="2560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掼蛋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杯组</a:t>
            </a:r>
            <a:endParaRPr 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保温杯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掼蛋扑克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*2+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材质：五金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特种纸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不锈钢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特级白芯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140*235mm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掼蛋扑克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99*62mm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保温杯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380ml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(400*268*95mm)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94320" y="4093845"/>
            <a:ext cx="3600000" cy="2397632"/>
          </a:xfrm>
          <a:prstGeom prst="rect">
            <a:avLst/>
          </a:prstGeom>
        </p:spPr>
      </p:pic>
      <p:pic>
        <p:nvPicPr>
          <p:cNvPr id="10" name="图片 9" descr="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14495" y="4093845"/>
            <a:ext cx="3600000" cy="2397632"/>
          </a:xfrm>
          <a:prstGeom prst="rect">
            <a:avLst/>
          </a:prstGeom>
        </p:spPr>
      </p:pic>
      <p:pic>
        <p:nvPicPr>
          <p:cNvPr id="8" name="图片 7" descr="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4670" y="4093845"/>
            <a:ext cx="3600000" cy="2397632"/>
          </a:xfrm>
          <a:prstGeom prst="rect">
            <a:avLst/>
          </a:prstGeom>
        </p:spPr>
      </p:pic>
      <p:pic>
        <p:nvPicPr>
          <p:cNvPr id="4" name="图片 3" descr="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175" y="579755"/>
            <a:ext cx="5040000" cy="3356685"/>
          </a:xfrm>
          <a:prstGeom prst="rect">
            <a:avLst/>
          </a:prstGeom>
        </p:spPr>
      </p:pic>
      <p:pic>
        <p:nvPicPr>
          <p:cNvPr id="2" name="图片 1" descr="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635" y="579755"/>
            <a:ext cx="5040000" cy="33566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7967980" y="618744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红包袋</a:t>
            </a:r>
            <a:r>
              <a:rPr lang="en-US" altLang="zh-CN" sz="1000">
                <a:solidFill>
                  <a:schemeClr val="bg1"/>
                </a:solidFill>
              </a:rPr>
              <a:t>*6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6208395" y="359029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掼蛋扑克</a:t>
            </a:r>
            <a:r>
              <a:rPr lang="en-US" altLang="zh-CN" sz="1000">
                <a:solidFill>
                  <a:schemeClr val="bg1"/>
                </a:solidFill>
              </a:rPr>
              <a:t>*2</a:t>
            </a:r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1800"/>
            <a:ext cx="9000000" cy="5994080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9098915" y="431800"/>
            <a:ext cx="2531745" cy="2368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台历杯组</a:t>
            </a:r>
            <a:endParaRPr 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保温杯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材质：五金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特种纸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不锈钢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140*235mm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210*1180mm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保温杯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380ml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400*268*95mm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84945" y="4034790"/>
            <a:ext cx="2356485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296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106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99175" y="579755"/>
            <a:ext cx="5040000" cy="3356685"/>
          </a:xfrm>
          <a:prstGeom prst="rect">
            <a:avLst/>
          </a:prstGeom>
        </p:spPr>
      </p:pic>
      <p:pic>
        <p:nvPicPr>
          <p:cNvPr id="4" name="图片 3" descr="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14495" y="4093845"/>
            <a:ext cx="3600000" cy="2397632"/>
          </a:xfrm>
          <a:prstGeom prst="rect">
            <a:avLst/>
          </a:prstGeom>
        </p:spPr>
      </p:pic>
      <p:pic>
        <p:nvPicPr>
          <p:cNvPr id="3" name="图片 2" descr="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4670" y="4093845"/>
            <a:ext cx="3600000" cy="2397632"/>
          </a:xfrm>
          <a:prstGeom prst="rect">
            <a:avLst/>
          </a:prstGeom>
        </p:spPr>
      </p:pic>
      <p:pic>
        <p:nvPicPr>
          <p:cNvPr id="2" name="图片 1" descr="2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9635" y="579755"/>
            <a:ext cx="5040000" cy="3356685"/>
          </a:xfrm>
          <a:prstGeom prst="rect">
            <a:avLst/>
          </a:prstGeom>
        </p:spPr>
      </p:pic>
      <p:pic>
        <p:nvPicPr>
          <p:cNvPr id="10" name="图片 9" descr="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894320" y="4093845"/>
            <a:ext cx="3600000" cy="2397632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7967980" y="620649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红包袋</a:t>
            </a:r>
            <a:r>
              <a:rPr lang="en-US" altLang="zh-CN" sz="1000">
                <a:solidFill>
                  <a:schemeClr val="bg1"/>
                </a:solidFill>
              </a:rPr>
              <a:t>*6</a:t>
            </a:r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1800"/>
            <a:ext cx="9000000" cy="5994080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9098915" y="431800"/>
            <a:ext cx="2531745" cy="2945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掼蛋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本组</a:t>
            </a:r>
            <a:endParaRPr 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保温杯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掼蛋扑克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*2+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材质：五金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特级白芯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高档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PU+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不锈钢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145*215mm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12.5*138mm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保温杯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380ml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掼蛋扑克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62*99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400*268*95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mm)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84945" y="4034790"/>
            <a:ext cx="2356485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378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135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00670" y="4093845"/>
            <a:ext cx="3600000" cy="2397632"/>
          </a:xfrm>
          <a:prstGeom prst="rect">
            <a:avLst/>
          </a:prstGeom>
        </p:spPr>
      </p:pic>
      <p:pic>
        <p:nvPicPr>
          <p:cNvPr id="10" name="图片 9" descr="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17670" y="4093845"/>
            <a:ext cx="3600000" cy="2397632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70" y="4093845"/>
            <a:ext cx="3600000" cy="2397632"/>
          </a:xfrm>
          <a:prstGeom prst="rect">
            <a:avLst/>
          </a:prstGeom>
        </p:spPr>
      </p:pic>
      <p:pic>
        <p:nvPicPr>
          <p:cNvPr id="6" name="图片 5" descr="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9175" y="579755"/>
            <a:ext cx="5040000" cy="3356685"/>
          </a:xfrm>
          <a:prstGeom prst="rect">
            <a:avLst/>
          </a:prstGeom>
        </p:spPr>
      </p:pic>
      <p:pic>
        <p:nvPicPr>
          <p:cNvPr id="2" name="图片 1" descr="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635" y="579755"/>
            <a:ext cx="5040000" cy="33566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7967980" y="618744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红包袋</a:t>
            </a:r>
            <a:r>
              <a:rPr lang="en-US" altLang="zh-CN" sz="1000">
                <a:solidFill>
                  <a:schemeClr val="bg1"/>
                </a:solidFill>
              </a:rPr>
              <a:t>*6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6208395" y="359029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掼蛋扑克</a:t>
            </a:r>
            <a:r>
              <a:rPr lang="en-US" altLang="zh-CN" sz="1000">
                <a:solidFill>
                  <a:schemeClr val="bg1"/>
                </a:solidFill>
              </a:rPr>
              <a:t>*2</a:t>
            </a:r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" y="205740"/>
            <a:ext cx="7200000" cy="4696787"/>
          </a:xfrm>
          <a:prstGeom prst="rect">
            <a:avLst/>
          </a:prstGeom>
        </p:spPr>
      </p:pic>
      <p:pic>
        <p:nvPicPr>
          <p:cNvPr id="11" name="图片 10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095" y="4429125"/>
            <a:ext cx="4320000" cy="2208600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305" y="4999355"/>
            <a:ext cx="2340000" cy="1638000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795" y="4999355"/>
            <a:ext cx="2340000" cy="163800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5" y="4999355"/>
            <a:ext cx="2340000" cy="1638000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8686165" y="361950"/>
            <a:ext cx="2998470" cy="1791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台历红包袋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组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材质：特种纸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白卡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合金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140*235mm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256*216*40mm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8672493" y="3296454"/>
            <a:ext cx="2628292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108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39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1800"/>
            <a:ext cx="9000000" cy="5994080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9098915" y="431800"/>
            <a:ext cx="2531745" cy="2753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福本杯组</a:t>
            </a:r>
            <a:endParaRPr 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保温杯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材质：五金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特种纸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高档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PU+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不锈钢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145*235mm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12.5*138mm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保温杯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380ml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210*1180mm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400*268*95mm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84945" y="4034790"/>
            <a:ext cx="2356485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368.00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135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99175" y="579755"/>
            <a:ext cx="5040000" cy="3356685"/>
          </a:xfrm>
          <a:prstGeom prst="rect">
            <a:avLst/>
          </a:prstGeom>
        </p:spPr>
      </p:pic>
      <p:pic>
        <p:nvPicPr>
          <p:cNvPr id="8" name="图片 7" descr="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35" y="579755"/>
            <a:ext cx="5040000" cy="335668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14495" y="4093845"/>
            <a:ext cx="3600000" cy="2397632"/>
          </a:xfrm>
          <a:prstGeom prst="rect">
            <a:avLst/>
          </a:prstGeom>
        </p:spPr>
      </p:pic>
      <p:pic>
        <p:nvPicPr>
          <p:cNvPr id="10" name="图片 9" descr="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94320" y="4093845"/>
            <a:ext cx="3600000" cy="2397632"/>
          </a:xfrm>
          <a:prstGeom prst="rect">
            <a:avLst/>
          </a:prstGeom>
        </p:spPr>
      </p:pic>
      <p:pic>
        <p:nvPicPr>
          <p:cNvPr id="11" name="图片 10" descr="3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4670" y="4093845"/>
            <a:ext cx="3600000" cy="2397632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7967980" y="620649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红包袋</a:t>
            </a:r>
            <a:r>
              <a:rPr lang="en-US" altLang="zh-CN" sz="1000">
                <a:solidFill>
                  <a:schemeClr val="bg1"/>
                </a:solidFill>
              </a:rPr>
              <a:t>*6</a:t>
            </a:r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" y="205740"/>
            <a:ext cx="7200000" cy="4696787"/>
          </a:xfrm>
          <a:prstGeom prst="rect">
            <a:avLst/>
          </a:prstGeom>
        </p:spPr>
      </p:pic>
      <p:pic>
        <p:nvPicPr>
          <p:cNvPr id="11" name="图片 10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05" y="4999355"/>
            <a:ext cx="2340000" cy="1638000"/>
          </a:xfrm>
          <a:prstGeom prst="rect">
            <a:avLst/>
          </a:prstGeom>
        </p:spPr>
      </p:pic>
      <p:pic>
        <p:nvPicPr>
          <p:cNvPr id="9" name="图片 8" descr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" y="4999355"/>
            <a:ext cx="2340000" cy="1638000"/>
          </a:xfrm>
          <a:prstGeom prst="rect">
            <a:avLst/>
          </a:prstGeom>
        </p:spPr>
      </p:pic>
      <p:pic>
        <p:nvPicPr>
          <p:cNvPr id="5" name="图片 4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095" y="4429125"/>
            <a:ext cx="4320000" cy="2208600"/>
          </a:xfrm>
          <a:prstGeom prst="rect">
            <a:avLst/>
          </a:prstGeom>
        </p:spPr>
      </p:pic>
      <p:pic>
        <p:nvPicPr>
          <p:cNvPr id="4" name="图片 3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795" y="4999355"/>
            <a:ext cx="2340000" cy="1638000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8686165" y="361950"/>
            <a:ext cx="2998470" cy="1791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福本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两件套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</a:t>
            </a:r>
            <a:r>
              <a:rPr 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材质：高档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pu+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黄铜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合金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象牙纸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145*215mm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12.5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*138mm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(256*216*40mm)+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8672493" y="3296454"/>
            <a:ext cx="2628292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158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56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1800"/>
            <a:ext cx="9000000" cy="5994080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9098915" y="431800"/>
            <a:ext cx="2596515" cy="21761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台历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掼蛋组</a:t>
            </a:r>
            <a:endParaRPr 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掼蛋扑克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*2+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材质：五金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特种纸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特级白芯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140*235mm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掼蛋扑克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99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*62mm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302*262*53mm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084945" y="3572510"/>
            <a:ext cx="2356485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148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55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85535" y="0"/>
            <a:ext cx="5040000" cy="3356685"/>
          </a:xfrm>
          <a:prstGeom prst="rect">
            <a:avLst/>
          </a:prstGeom>
        </p:spPr>
      </p:pic>
      <p:pic>
        <p:nvPicPr>
          <p:cNvPr id="3" name="图片 2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0"/>
            <a:ext cx="5040000" cy="3356685"/>
          </a:xfrm>
          <a:prstGeom prst="rect">
            <a:avLst/>
          </a:prstGeom>
        </p:spPr>
      </p:pic>
      <p:pic>
        <p:nvPicPr>
          <p:cNvPr id="8" name="图片 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535" y="3501390"/>
            <a:ext cx="5040000" cy="3356685"/>
          </a:xfrm>
          <a:prstGeom prst="rect">
            <a:avLst/>
          </a:prstGeom>
        </p:spPr>
      </p:pic>
      <p:pic>
        <p:nvPicPr>
          <p:cNvPr id="4" name="图片 3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95" y="3501390"/>
            <a:ext cx="5040000" cy="33566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31585" y="3041015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掼蛋扑克</a:t>
            </a:r>
            <a:r>
              <a:rPr lang="en-US" altLang="zh-CN" sz="1000">
                <a:solidFill>
                  <a:schemeClr val="bg1"/>
                </a:solidFill>
              </a:rPr>
              <a:t>*2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331585" y="654685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红包袋</a:t>
            </a:r>
            <a:r>
              <a:rPr lang="en-US" altLang="zh-CN" sz="1000">
                <a:solidFill>
                  <a:schemeClr val="bg1"/>
                </a:solidFill>
              </a:rPr>
              <a:t>*6</a:t>
            </a:r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1800"/>
            <a:ext cx="9000000" cy="5994080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9098915" y="431800"/>
            <a:ext cx="2596515" cy="21761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台历春联组</a:t>
            </a:r>
            <a:endParaRPr 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材质：五金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特种纸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白卡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尺寸：台历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140*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235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210*1180mm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302*262*53mm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084945" y="3572510"/>
            <a:ext cx="2356485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146.00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55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5535" y="0"/>
            <a:ext cx="5040000" cy="3356685"/>
          </a:xfrm>
          <a:prstGeom prst="rect">
            <a:avLst/>
          </a:prstGeom>
        </p:spPr>
      </p:pic>
      <p:pic>
        <p:nvPicPr>
          <p:cNvPr id="8" name="图片 7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535" y="3501390"/>
            <a:ext cx="5040000" cy="3356685"/>
          </a:xfrm>
          <a:prstGeom prst="rect">
            <a:avLst/>
          </a:prstGeom>
        </p:spPr>
      </p:pic>
      <p:pic>
        <p:nvPicPr>
          <p:cNvPr id="4" name="图片 3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3501390"/>
            <a:ext cx="5040000" cy="3356685"/>
          </a:xfrm>
          <a:prstGeom prst="rect">
            <a:avLst/>
          </a:prstGeom>
        </p:spPr>
      </p:pic>
      <p:pic>
        <p:nvPicPr>
          <p:cNvPr id="2" name="图片 1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0"/>
            <a:ext cx="5040000" cy="335668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331585" y="654685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红包袋</a:t>
            </a:r>
            <a:r>
              <a:rPr lang="en-US" altLang="zh-CN" sz="1000">
                <a:solidFill>
                  <a:schemeClr val="bg1"/>
                </a:solidFill>
              </a:rPr>
              <a:t>*6</a:t>
            </a:r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31800"/>
            <a:ext cx="9000000" cy="5994080"/>
          </a:xfrm>
          <a:prstGeom prst="rect">
            <a:avLst/>
          </a:prstGeom>
        </p:spPr>
      </p:pic>
      <p:sp>
        <p:nvSpPr>
          <p:cNvPr id="24579" name="TextBox 5"/>
          <p:cNvSpPr txBox="1"/>
          <p:nvPr/>
        </p:nvSpPr>
        <p:spPr>
          <a:xfrm>
            <a:off x="9098915" y="431800"/>
            <a:ext cx="2531745" cy="2945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新年大吉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福本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掼蛋组</a:t>
            </a:r>
            <a:endParaRPr 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14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掼蛋扑克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*2+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*6</a:t>
            </a:r>
            <a:endParaRPr lang="zh-CN" altLang="en-US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材质：五金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特种纸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高档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PU+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特级白芯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尺寸：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福本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145*215mm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福笔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12.5*138mm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红包袋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95*175mm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对联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210*1180mm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掼蛋扑克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99*62mm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包装：高档礼盒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302*262*53mm</a:t>
            </a: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en-US" altLang="zh-CN" sz="11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fontAlgn="auto" hangingPunct="0">
              <a:lnSpc>
                <a:spcPts val="1500"/>
              </a:lnSpc>
            </a:pPr>
            <a:r>
              <a:rPr lang="en-US" altLang="zh-CN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+</a:t>
            </a:r>
            <a:r>
              <a:rPr lang="zh-CN" altLang="en-US" sz="11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</a:t>
            </a:r>
            <a:endParaRPr lang="en-US" altLang="zh-CN" sz="11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9084945" y="3572510"/>
            <a:ext cx="2356485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eaLnBrk="0" hangingPunct="0">
              <a:lnSpc>
                <a:spcPts val="1800"/>
              </a:lnSpc>
            </a:pPr>
            <a:r>
              <a:rPr lang="zh-CN" altLang="en-US" sz="1200" b="0" dirty="0" smtClean="0">
                <a:latin typeface="微软雅黑" panose="020B0503020204020204" charset="-122"/>
                <a:ea typeface="微软雅黑" panose="020B0503020204020204" charset="-122"/>
              </a:rPr>
              <a:t>零售价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228.00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出厂价</a:t>
            </a:r>
            <a:r>
              <a:rPr lang="en-US" altLang="zh-CN" sz="1200" b="0" dirty="0">
                <a:latin typeface="微软雅黑" panose="020B0503020204020204" charset="-122"/>
                <a:ea typeface="微软雅黑" panose="020B0503020204020204" charset="-122"/>
              </a:rPr>
              <a:t>RMB</a:t>
            </a: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85</a:t>
            </a:r>
            <a:r>
              <a:rPr lang="en-US" altLang="zh-CN" sz="1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.00</a:t>
            </a:r>
            <a:endParaRPr lang="en-US" altLang="zh-CN" sz="1200" b="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ts val="1800"/>
              </a:lnSpc>
            </a:pP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出厂价不含税运，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专票加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11%</a:t>
            </a:r>
            <a:r>
              <a:rPr lang="zh-CN" altLang="en-US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，普票加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en-US" altLang="zh-CN" sz="900" b="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%</a:t>
            </a:r>
            <a:endParaRPr lang="en-US" altLang="zh-CN" sz="1400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995" y="0"/>
            <a:ext cx="5040000" cy="3356685"/>
          </a:xfrm>
          <a:prstGeom prst="rect">
            <a:avLst/>
          </a:prstGeom>
        </p:spPr>
      </p:pic>
      <p:pic>
        <p:nvPicPr>
          <p:cNvPr id="13" name="图片 12" descr="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85535" y="0"/>
            <a:ext cx="5040000" cy="3356685"/>
          </a:xfrm>
          <a:prstGeom prst="rect">
            <a:avLst/>
          </a:prstGeom>
        </p:spPr>
      </p:pic>
      <p:pic>
        <p:nvPicPr>
          <p:cNvPr id="11" name="图片 10" descr="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5995" y="3501390"/>
            <a:ext cx="5040000" cy="3356685"/>
          </a:xfrm>
          <a:prstGeom prst="rect">
            <a:avLst/>
          </a:prstGeom>
        </p:spPr>
      </p:pic>
      <p:pic>
        <p:nvPicPr>
          <p:cNvPr id="10" name="图片 9" descr="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85535" y="3501390"/>
            <a:ext cx="5040000" cy="335668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6331585" y="6546850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红包袋</a:t>
            </a:r>
            <a:r>
              <a:rPr lang="en-US" altLang="zh-CN" sz="1000">
                <a:solidFill>
                  <a:schemeClr val="bg1"/>
                </a:solidFill>
              </a:rPr>
              <a:t>*6</a:t>
            </a:r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6331585" y="3041015"/>
            <a:ext cx="16859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掼蛋扑克</a:t>
            </a:r>
            <a:r>
              <a:rPr lang="en-US" altLang="zh-CN" sz="1000">
                <a:solidFill>
                  <a:schemeClr val="bg1"/>
                </a:solidFill>
              </a:rPr>
              <a:t>*2</a:t>
            </a:r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PP_MARK_KEY" val="4d4e08d4-7247-411b-bcd9-c01006dad9e1"/>
  <p:tag name="COMMONDATA" val="eyJoZGlkIjoiMzUxYTA5NzEyZWU0MmYxMWE1NTMxMzNjMmIwYTA1MjMifQ=="/>
  <p:tag name="commondata" val="eyJoZGlkIjoiODI2YzZiOThmYjA4YzQ5ZGI3NDJkMTUwN2JkMjFlNWQ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2290</Words>
  <Application>WPS 演示</Application>
  <PresentationFormat>宽屏</PresentationFormat>
  <Paragraphs>197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礼享家罗掌柜</cp:lastModifiedBy>
  <cp:revision>165</cp:revision>
  <dcterms:created xsi:type="dcterms:W3CDTF">2019-06-19T02:08:00Z</dcterms:created>
  <dcterms:modified xsi:type="dcterms:W3CDTF">2024-11-01T07:06:55Z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8E0DD56F99414A63853D322E075CCC1B_13</vt:lpwstr>
  </property>
</Properties>
</file>