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  <p:sldId id="289" r:id="rId4"/>
    <p:sldId id="273" r:id="rId5"/>
    <p:sldId id="274" r:id="rId6"/>
    <p:sldId id="275" r:id="rId7"/>
    <p:sldId id="279" r:id="rId8"/>
    <p:sldId id="298" r:id="rId9"/>
    <p:sldId id="299" r:id="rId10"/>
    <p:sldId id="297" r:id="rId11"/>
    <p:sldId id="300" r:id="rId12"/>
    <p:sldId id="296" r:id="rId13"/>
    <p:sldId id="301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280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1"/>
        <p:guide pos="3841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小精灵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3905" cy="6861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7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47890" y="1485265"/>
            <a:ext cx="4064000" cy="817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ts val="25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零售价：</a:t>
            </a:r>
            <a:r>
              <a: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239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5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出货价：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6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7080" cy="68611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47890" y="1485265"/>
            <a:ext cx="4064000" cy="817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ts val="25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零售价：</a:t>
            </a:r>
            <a:r>
              <a: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345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5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出货价：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208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同心杯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3905" cy="68611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同心杯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同心杯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47890" y="1485265"/>
            <a:ext cx="4064000" cy="817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ts val="25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零售价：</a:t>
            </a:r>
            <a:r>
              <a: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99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5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出货价：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悦杯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1525" cy="68649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悦杯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悦杯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7080" cy="68611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47890" y="1485265"/>
            <a:ext cx="4064000" cy="817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ts val="25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零售价：</a:t>
            </a:r>
            <a:r>
              <a: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99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5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出货价：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58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华灯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0"/>
            <a:ext cx="1218882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华灯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华灯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7080" cy="68611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47890" y="1485265"/>
            <a:ext cx="4064000" cy="817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ts val="25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零售价：</a:t>
            </a:r>
            <a:r>
              <a: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99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5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出货价：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66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8825" cy="6856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7715" cy="68611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47890" y="1485265"/>
            <a:ext cx="4064000" cy="817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ts val="25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零售价：1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99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5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出货价：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元（现货）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2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2890" y="836930"/>
            <a:ext cx="4064000" cy="817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ts val="25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零售价：</a:t>
            </a:r>
            <a:r>
              <a: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398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5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出货价：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套起订）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华彩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99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4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009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I2YzZiOThmYjA4YzQ5ZGI3NDJkMTUwN2JkMjFlNW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WPS 演示</Application>
  <PresentationFormat/>
  <Paragraphs>21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礼享家罗掌柜</cp:lastModifiedBy>
  <cp:revision>26</cp:revision>
  <dcterms:created xsi:type="dcterms:W3CDTF">2024-04-02T10:29:00Z</dcterms:created>
  <dcterms:modified xsi:type="dcterms:W3CDTF">2024-11-01T09:33:56Z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D9F2D380EE8F483897FDA093CCD22780_13</vt:lpwstr>
  </property>
</Properties>
</file>