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90"/>
  </p:notesMasterIdLst>
  <p:handoutMasterIdLst>
    <p:handoutMasterId r:id="rId91"/>
  </p:handoutMasterIdLst>
  <p:sldIdLst>
    <p:sldId id="257" r:id="rId7"/>
    <p:sldId id="258" r:id="rId8"/>
    <p:sldId id="447" r:id="rId9"/>
    <p:sldId id="448" r:id="rId10"/>
    <p:sldId id="626" r:id="rId11"/>
    <p:sldId id="628" r:id="rId12"/>
    <p:sldId id="262" r:id="rId13"/>
    <p:sldId id="263" r:id="rId14"/>
    <p:sldId id="260" r:id="rId15"/>
    <p:sldId id="261" r:id="rId16"/>
    <p:sldId id="264" r:id="rId17"/>
    <p:sldId id="265" r:id="rId18"/>
    <p:sldId id="268" r:id="rId19"/>
    <p:sldId id="269" r:id="rId20"/>
    <p:sldId id="341" r:id="rId21"/>
    <p:sldId id="342" r:id="rId22"/>
    <p:sldId id="343" r:id="rId23"/>
    <p:sldId id="344" r:id="rId24"/>
    <p:sldId id="272" r:id="rId25"/>
    <p:sldId id="273" r:id="rId26"/>
    <p:sldId id="274" r:id="rId27"/>
    <p:sldId id="275" r:id="rId28"/>
    <p:sldId id="278" r:id="rId29"/>
    <p:sldId id="279" r:id="rId30"/>
    <p:sldId id="276" r:id="rId31"/>
    <p:sldId id="277" r:id="rId32"/>
    <p:sldId id="579" r:id="rId33"/>
    <p:sldId id="580" r:id="rId34"/>
    <p:sldId id="524" r:id="rId35"/>
    <p:sldId id="525" r:id="rId36"/>
    <p:sldId id="282" r:id="rId37"/>
    <p:sldId id="283" r:id="rId38"/>
    <p:sldId id="284" r:id="rId39"/>
    <p:sldId id="285" r:id="rId40"/>
    <p:sldId id="404" r:id="rId41"/>
    <p:sldId id="405" r:id="rId42"/>
    <p:sldId id="449" r:id="rId43"/>
    <p:sldId id="450" r:id="rId44"/>
    <p:sldId id="451" r:id="rId45"/>
    <p:sldId id="452" r:id="rId46"/>
    <p:sldId id="290" r:id="rId47"/>
    <p:sldId id="291" r:id="rId48"/>
    <p:sldId id="292" r:id="rId49"/>
    <p:sldId id="293" r:id="rId50"/>
    <p:sldId id="703" r:id="rId51"/>
    <p:sldId id="704" r:id="rId52"/>
    <p:sldId id="707" r:id="rId53"/>
    <p:sldId id="709" r:id="rId54"/>
    <p:sldId id="294" r:id="rId55"/>
    <p:sldId id="295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7" r:id="rId64"/>
    <p:sldId id="308" r:id="rId65"/>
    <p:sldId id="309" r:id="rId66"/>
    <p:sldId id="310" r:id="rId67"/>
    <p:sldId id="311" r:id="rId68"/>
    <p:sldId id="312" r:id="rId69"/>
    <p:sldId id="315" r:id="rId70"/>
    <p:sldId id="316" r:id="rId71"/>
    <p:sldId id="321" r:id="rId72"/>
    <p:sldId id="317" r:id="rId73"/>
    <p:sldId id="318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744" r:id="rId85"/>
    <p:sldId id="745" r:id="rId86"/>
    <p:sldId id="746" r:id="rId87"/>
    <p:sldId id="334" r:id="rId88"/>
    <p:sldId id="335" r:id="rId89"/>
  </p:sldIdLst>
  <p:sldSz cx="12192000" cy="6858000"/>
  <p:notesSz cx="6858000" cy="9144000"/>
  <p:custDataLst>
    <p:tags r:id="rId9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mbria" panose="02040503050406030204" charset="0"/>
        <a:ea typeface="黑体" panose="0201060906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作" lastIdx="0" clrIdx="24"/>
  <p:cmAuthor id="3" name="Author" initials="A" lastIdx="31" clrIdx="2"/>
  <p:cmAuthor id="4" name="amyzhang" initials="a" lastIdx="1" clrIdx="0"/>
  <p:cmAuthor id="5" name="JerryW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CCC9"/>
    <a:srgbClr val="D4CCC9"/>
    <a:srgbClr val="C2AD90"/>
    <a:srgbClr val="EDD9BA"/>
    <a:srgbClr val="DAC2A6"/>
    <a:srgbClr val="E6CEB6"/>
    <a:srgbClr val="B8A182"/>
    <a:srgbClr val="A4A39E"/>
    <a:srgbClr val="1B1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6" Type="http://schemas.openxmlformats.org/officeDocument/2006/relationships/tags" Target="tags/tag261.xml"/><Relationship Id="rId95" Type="http://schemas.openxmlformats.org/officeDocument/2006/relationships/commentAuthors" Target="commentAuthors.xml"/><Relationship Id="rId94" Type="http://schemas.openxmlformats.org/officeDocument/2006/relationships/tableStyles" Target="tableStyles.xml"/><Relationship Id="rId93" Type="http://schemas.openxmlformats.org/officeDocument/2006/relationships/viewProps" Target="viewProps.xml"/><Relationship Id="rId92" Type="http://schemas.openxmlformats.org/officeDocument/2006/relationships/presProps" Target="presProps.xml"/><Relationship Id="rId91" Type="http://schemas.openxmlformats.org/officeDocument/2006/relationships/handoutMaster" Target="handoutMasters/handoutMaster1.xml"/><Relationship Id="rId90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89" Type="http://schemas.openxmlformats.org/officeDocument/2006/relationships/slide" Target="slides/slide83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80" Type="http://schemas.openxmlformats.org/officeDocument/2006/relationships/slide" Target="slides/slide74.xml"/><Relationship Id="rId8" Type="http://schemas.openxmlformats.org/officeDocument/2006/relationships/slide" Target="slides/slide2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" Type="http://schemas.openxmlformats.org/officeDocument/2006/relationships/slide" Target="slides/slide1.xml"/><Relationship Id="rId69" Type="http://schemas.openxmlformats.org/officeDocument/2006/relationships/slide" Target="slides/slide63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7" Type="http://schemas.openxmlformats.org/officeDocument/2006/relationships/theme" Target="../theme/theme5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jpeg"/><Relationship Id="rId7" Type="http://schemas.openxmlformats.org/officeDocument/2006/relationships/tags" Target="../tags/tag49.xml"/><Relationship Id="rId6" Type="http://schemas.openxmlformats.org/officeDocument/2006/relationships/image" Target="../media/image21.jpeg"/><Relationship Id="rId5" Type="http://schemas.openxmlformats.org/officeDocument/2006/relationships/tags" Target="../tags/tag48.xml"/><Relationship Id="rId4" Type="http://schemas.openxmlformats.org/officeDocument/2006/relationships/image" Target="../media/image20.jpeg"/><Relationship Id="rId3" Type="http://schemas.openxmlformats.org/officeDocument/2006/relationships/tags" Target="../tags/tag47.xml"/><Relationship Id="rId2" Type="http://schemas.openxmlformats.org/officeDocument/2006/relationships/image" Target="../media/image19.jpeg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jpeg"/><Relationship Id="rId7" Type="http://schemas.openxmlformats.org/officeDocument/2006/relationships/tags" Target="../tags/tag55.xml"/><Relationship Id="rId6" Type="http://schemas.openxmlformats.org/officeDocument/2006/relationships/image" Target="../media/image26.jpeg"/><Relationship Id="rId5" Type="http://schemas.openxmlformats.org/officeDocument/2006/relationships/tags" Target="../tags/tag54.xml"/><Relationship Id="rId4" Type="http://schemas.openxmlformats.org/officeDocument/2006/relationships/image" Target="../media/image25.jpeg"/><Relationship Id="rId3" Type="http://schemas.openxmlformats.org/officeDocument/2006/relationships/tags" Target="../tags/tag53.xml"/><Relationship Id="rId2" Type="http://schemas.openxmlformats.org/officeDocument/2006/relationships/image" Target="../media/image24.jpeg"/><Relationship Id="rId1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jpeg"/><Relationship Id="rId7" Type="http://schemas.openxmlformats.org/officeDocument/2006/relationships/tags" Target="../tags/tag61.xml"/><Relationship Id="rId6" Type="http://schemas.openxmlformats.org/officeDocument/2006/relationships/image" Target="../media/image31.jpeg"/><Relationship Id="rId5" Type="http://schemas.openxmlformats.org/officeDocument/2006/relationships/tags" Target="../tags/tag60.xml"/><Relationship Id="rId4" Type="http://schemas.openxmlformats.org/officeDocument/2006/relationships/image" Target="../media/image30.jpeg"/><Relationship Id="rId3" Type="http://schemas.openxmlformats.org/officeDocument/2006/relationships/tags" Target="../tags/tag59.xml"/><Relationship Id="rId2" Type="http://schemas.openxmlformats.org/officeDocument/2006/relationships/image" Target="../media/image29.jpeg"/><Relationship Id="rId1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3.jpe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7.jpeg"/><Relationship Id="rId7" Type="http://schemas.openxmlformats.org/officeDocument/2006/relationships/tags" Target="../tags/tag67.xml"/><Relationship Id="rId6" Type="http://schemas.openxmlformats.org/officeDocument/2006/relationships/image" Target="../media/image36.jpeg"/><Relationship Id="rId5" Type="http://schemas.openxmlformats.org/officeDocument/2006/relationships/tags" Target="../tags/tag66.xml"/><Relationship Id="rId4" Type="http://schemas.openxmlformats.org/officeDocument/2006/relationships/image" Target="../media/image35.jpeg"/><Relationship Id="rId3" Type="http://schemas.openxmlformats.org/officeDocument/2006/relationships/tags" Target="../tags/tag65.xml"/><Relationship Id="rId2" Type="http://schemas.openxmlformats.org/officeDocument/2006/relationships/image" Target="../media/image34.jpeg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0.xml"/><Relationship Id="rId3" Type="http://schemas.openxmlformats.org/officeDocument/2006/relationships/image" Target="../media/image38.jpe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42.jpeg"/><Relationship Id="rId7" Type="http://schemas.openxmlformats.org/officeDocument/2006/relationships/tags" Target="../tags/tag74.xml"/><Relationship Id="rId6" Type="http://schemas.openxmlformats.org/officeDocument/2006/relationships/image" Target="../media/image41.jpeg"/><Relationship Id="rId5" Type="http://schemas.openxmlformats.org/officeDocument/2006/relationships/tags" Target="../tags/tag73.xml"/><Relationship Id="rId4" Type="http://schemas.openxmlformats.org/officeDocument/2006/relationships/image" Target="../media/image40.jpeg"/><Relationship Id="rId3" Type="http://schemas.openxmlformats.org/officeDocument/2006/relationships/tags" Target="../tags/tag72.xml"/><Relationship Id="rId2" Type="http://schemas.openxmlformats.org/officeDocument/2006/relationships/image" Target="../media/image39.jpeg"/><Relationship Id="rId1" Type="http://schemas.openxmlformats.org/officeDocument/2006/relationships/tags" Target="../tags/tag7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7.jpeg"/><Relationship Id="rId7" Type="http://schemas.openxmlformats.org/officeDocument/2006/relationships/tags" Target="../tags/tag80.xml"/><Relationship Id="rId6" Type="http://schemas.openxmlformats.org/officeDocument/2006/relationships/image" Target="../media/image46.jpeg"/><Relationship Id="rId5" Type="http://schemas.openxmlformats.org/officeDocument/2006/relationships/tags" Target="../tags/tag79.xml"/><Relationship Id="rId4" Type="http://schemas.openxmlformats.org/officeDocument/2006/relationships/image" Target="../media/image45.jpeg"/><Relationship Id="rId3" Type="http://schemas.openxmlformats.org/officeDocument/2006/relationships/tags" Target="../tags/tag78.xml"/><Relationship Id="rId2" Type="http://schemas.openxmlformats.org/officeDocument/2006/relationships/image" Target="../media/image44.jpeg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2.jpeg"/><Relationship Id="rId7" Type="http://schemas.openxmlformats.org/officeDocument/2006/relationships/tags" Target="../tags/tag86.xml"/><Relationship Id="rId6" Type="http://schemas.openxmlformats.org/officeDocument/2006/relationships/image" Target="../media/image51.jpeg"/><Relationship Id="rId5" Type="http://schemas.openxmlformats.org/officeDocument/2006/relationships/tags" Target="../tags/tag85.xml"/><Relationship Id="rId4" Type="http://schemas.openxmlformats.org/officeDocument/2006/relationships/image" Target="../media/image50.jpeg"/><Relationship Id="rId3" Type="http://schemas.openxmlformats.org/officeDocument/2006/relationships/tags" Target="../tags/tag84.xml"/><Relationship Id="rId2" Type="http://schemas.openxmlformats.org/officeDocument/2006/relationships/image" Target="../media/image49.jpeg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jpe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7.jpeg"/><Relationship Id="rId7" Type="http://schemas.openxmlformats.org/officeDocument/2006/relationships/tags" Target="../tags/tag92.xml"/><Relationship Id="rId6" Type="http://schemas.openxmlformats.org/officeDocument/2006/relationships/image" Target="../media/image56.jpeg"/><Relationship Id="rId5" Type="http://schemas.openxmlformats.org/officeDocument/2006/relationships/tags" Target="../tags/tag91.xml"/><Relationship Id="rId4" Type="http://schemas.openxmlformats.org/officeDocument/2006/relationships/image" Target="../media/image55.jpeg"/><Relationship Id="rId3" Type="http://schemas.openxmlformats.org/officeDocument/2006/relationships/tags" Target="../tags/tag90.xml"/><Relationship Id="rId2" Type="http://schemas.openxmlformats.org/officeDocument/2006/relationships/image" Target="../media/image54.jpeg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2.jpeg"/><Relationship Id="rId7" Type="http://schemas.openxmlformats.org/officeDocument/2006/relationships/tags" Target="../tags/tag98.xml"/><Relationship Id="rId6" Type="http://schemas.openxmlformats.org/officeDocument/2006/relationships/image" Target="../media/image61.jpeg"/><Relationship Id="rId5" Type="http://schemas.openxmlformats.org/officeDocument/2006/relationships/tags" Target="../tags/tag97.xml"/><Relationship Id="rId4" Type="http://schemas.openxmlformats.org/officeDocument/2006/relationships/image" Target="../media/image60.jpeg"/><Relationship Id="rId3" Type="http://schemas.openxmlformats.org/officeDocument/2006/relationships/tags" Target="../tags/tag96.xml"/><Relationship Id="rId2" Type="http://schemas.openxmlformats.org/officeDocument/2006/relationships/image" Target="../media/image59.jpeg"/><Relationship Id="rId1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7.jpeg"/><Relationship Id="rId7" Type="http://schemas.openxmlformats.org/officeDocument/2006/relationships/tags" Target="../tags/tag104.xml"/><Relationship Id="rId6" Type="http://schemas.openxmlformats.org/officeDocument/2006/relationships/image" Target="../media/image66.jpeg"/><Relationship Id="rId5" Type="http://schemas.openxmlformats.org/officeDocument/2006/relationships/tags" Target="../tags/tag103.xml"/><Relationship Id="rId4" Type="http://schemas.openxmlformats.org/officeDocument/2006/relationships/image" Target="../media/image65.jpeg"/><Relationship Id="rId3" Type="http://schemas.openxmlformats.org/officeDocument/2006/relationships/tags" Target="../tags/tag102.xml"/><Relationship Id="rId2" Type="http://schemas.openxmlformats.org/officeDocument/2006/relationships/image" Target="../media/image64.jpeg"/><Relationship Id="rId1" Type="http://schemas.openxmlformats.org/officeDocument/2006/relationships/tags" Target="../tags/tag10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68.jpe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.jpeg"/><Relationship Id="rId1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image" Target="../media/image72.jpeg"/><Relationship Id="rId7" Type="http://schemas.openxmlformats.org/officeDocument/2006/relationships/tags" Target="../tags/tag110.xml"/><Relationship Id="rId6" Type="http://schemas.openxmlformats.org/officeDocument/2006/relationships/image" Target="../media/image71.jpeg"/><Relationship Id="rId5" Type="http://schemas.openxmlformats.org/officeDocument/2006/relationships/tags" Target="../tags/tag109.xml"/><Relationship Id="rId4" Type="http://schemas.openxmlformats.org/officeDocument/2006/relationships/image" Target="../media/image70.jpeg"/><Relationship Id="rId3" Type="http://schemas.openxmlformats.org/officeDocument/2006/relationships/tags" Target="../tags/tag108.xml"/><Relationship Id="rId2" Type="http://schemas.openxmlformats.org/officeDocument/2006/relationships/image" Target="../media/image69.jpeg"/><Relationship Id="rId1" Type="http://schemas.openxmlformats.org/officeDocument/2006/relationships/tags" Target="../tags/tag10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7.jpeg"/><Relationship Id="rId7" Type="http://schemas.openxmlformats.org/officeDocument/2006/relationships/tags" Target="../tags/tag116.xml"/><Relationship Id="rId6" Type="http://schemas.openxmlformats.org/officeDocument/2006/relationships/image" Target="../media/image76.jpeg"/><Relationship Id="rId5" Type="http://schemas.openxmlformats.org/officeDocument/2006/relationships/tags" Target="../tags/tag115.xml"/><Relationship Id="rId4" Type="http://schemas.openxmlformats.org/officeDocument/2006/relationships/image" Target="../media/image75.jpeg"/><Relationship Id="rId3" Type="http://schemas.openxmlformats.org/officeDocument/2006/relationships/tags" Target="../tags/tag114.xml"/><Relationship Id="rId2" Type="http://schemas.openxmlformats.org/officeDocument/2006/relationships/image" Target="../media/image74.jpeg"/><Relationship Id="rId1" Type="http://schemas.openxmlformats.org/officeDocument/2006/relationships/tags" Target="../tags/tag11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2.jpeg"/><Relationship Id="rId7" Type="http://schemas.openxmlformats.org/officeDocument/2006/relationships/tags" Target="../tags/tag122.xml"/><Relationship Id="rId6" Type="http://schemas.openxmlformats.org/officeDocument/2006/relationships/image" Target="../media/image81.jpeg"/><Relationship Id="rId5" Type="http://schemas.openxmlformats.org/officeDocument/2006/relationships/tags" Target="../tags/tag121.xml"/><Relationship Id="rId4" Type="http://schemas.openxmlformats.org/officeDocument/2006/relationships/image" Target="../media/image80.jpeg"/><Relationship Id="rId3" Type="http://schemas.openxmlformats.org/officeDocument/2006/relationships/tags" Target="../tags/tag120.xml"/><Relationship Id="rId2" Type="http://schemas.openxmlformats.org/officeDocument/2006/relationships/image" Target="../media/image79.jpeg"/><Relationship Id="rId1" Type="http://schemas.openxmlformats.org/officeDocument/2006/relationships/tags" Target="../tags/tag119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83.jpe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87.jpeg"/><Relationship Id="rId7" Type="http://schemas.openxmlformats.org/officeDocument/2006/relationships/tags" Target="../tags/tag128.xml"/><Relationship Id="rId6" Type="http://schemas.openxmlformats.org/officeDocument/2006/relationships/image" Target="../media/image86.jpeg"/><Relationship Id="rId5" Type="http://schemas.openxmlformats.org/officeDocument/2006/relationships/tags" Target="../tags/tag127.xml"/><Relationship Id="rId4" Type="http://schemas.openxmlformats.org/officeDocument/2006/relationships/image" Target="../media/image85.jpeg"/><Relationship Id="rId3" Type="http://schemas.openxmlformats.org/officeDocument/2006/relationships/tags" Target="../tags/tag126.xml"/><Relationship Id="rId2" Type="http://schemas.openxmlformats.org/officeDocument/2006/relationships/image" Target="../media/image84.jpeg"/><Relationship Id="rId1" Type="http://schemas.openxmlformats.org/officeDocument/2006/relationships/tags" Target="../tags/tag125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88.jpe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92.jpeg"/><Relationship Id="rId7" Type="http://schemas.openxmlformats.org/officeDocument/2006/relationships/tags" Target="../tags/tag134.xml"/><Relationship Id="rId6" Type="http://schemas.openxmlformats.org/officeDocument/2006/relationships/image" Target="../media/image91.jpeg"/><Relationship Id="rId5" Type="http://schemas.openxmlformats.org/officeDocument/2006/relationships/tags" Target="../tags/tag133.xml"/><Relationship Id="rId4" Type="http://schemas.openxmlformats.org/officeDocument/2006/relationships/image" Target="../media/image90.jpeg"/><Relationship Id="rId3" Type="http://schemas.openxmlformats.org/officeDocument/2006/relationships/tags" Target="../tags/tag132.xml"/><Relationship Id="rId2" Type="http://schemas.openxmlformats.org/officeDocument/2006/relationships/image" Target="../media/image89.jpeg"/><Relationship Id="rId1" Type="http://schemas.openxmlformats.org/officeDocument/2006/relationships/tags" Target="../tags/tag131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93.jpe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7.jpeg"/><Relationship Id="rId7" Type="http://schemas.openxmlformats.org/officeDocument/2006/relationships/tags" Target="../tags/tag30.xml"/><Relationship Id="rId6" Type="http://schemas.openxmlformats.org/officeDocument/2006/relationships/image" Target="../media/image6.jpeg"/><Relationship Id="rId5" Type="http://schemas.openxmlformats.org/officeDocument/2006/relationships/tags" Target="../tags/tag29.xml"/><Relationship Id="rId4" Type="http://schemas.openxmlformats.org/officeDocument/2006/relationships/image" Target="../media/image5.jpeg"/><Relationship Id="rId3" Type="http://schemas.openxmlformats.org/officeDocument/2006/relationships/tags" Target="../tags/tag28.xml"/><Relationship Id="rId2" Type="http://schemas.openxmlformats.org/officeDocument/2006/relationships/image" Target="../media/image4.jpeg"/><Relationship Id="rId1" Type="http://schemas.openxmlformats.org/officeDocument/2006/relationships/tags" Target="../tags/tag27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97.jpeg"/><Relationship Id="rId7" Type="http://schemas.openxmlformats.org/officeDocument/2006/relationships/tags" Target="../tags/tag140.xml"/><Relationship Id="rId6" Type="http://schemas.openxmlformats.org/officeDocument/2006/relationships/image" Target="../media/image96.jpeg"/><Relationship Id="rId5" Type="http://schemas.openxmlformats.org/officeDocument/2006/relationships/tags" Target="../tags/tag139.xml"/><Relationship Id="rId4" Type="http://schemas.openxmlformats.org/officeDocument/2006/relationships/image" Target="../media/image95.jpeg"/><Relationship Id="rId3" Type="http://schemas.openxmlformats.org/officeDocument/2006/relationships/tags" Target="../tags/tag138.xml"/><Relationship Id="rId2" Type="http://schemas.openxmlformats.org/officeDocument/2006/relationships/image" Target="../media/image94.jpeg"/><Relationship Id="rId1" Type="http://schemas.openxmlformats.org/officeDocument/2006/relationships/tags" Target="../tags/tag13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8.jpe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2.jpeg"/><Relationship Id="rId7" Type="http://schemas.openxmlformats.org/officeDocument/2006/relationships/tags" Target="../tags/tag146.xml"/><Relationship Id="rId6" Type="http://schemas.openxmlformats.org/officeDocument/2006/relationships/image" Target="../media/image101.jpeg"/><Relationship Id="rId5" Type="http://schemas.openxmlformats.org/officeDocument/2006/relationships/tags" Target="../tags/tag145.xml"/><Relationship Id="rId4" Type="http://schemas.openxmlformats.org/officeDocument/2006/relationships/image" Target="../media/image100.jpeg"/><Relationship Id="rId3" Type="http://schemas.openxmlformats.org/officeDocument/2006/relationships/tags" Target="../tags/tag144.xml"/><Relationship Id="rId2" Type="http://schemas.openxmlformats.org/officeDocument/2006/relationships/image" Target="../media/image99.jpeg"/><Relationship Id="rId1" Type="http://schemas.openxmlformats.org/officeDocument/2006/relationships/tags" Target="../tags/tag143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3.jpe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7.jpeg"/><Relationship Id="rId7" Type="http://schemas.openxmlformats.org/officeDocument/2006/relationships/tags" Target="../tags/tag152.xml"/><Relationship Id="rId6" Type="http://schemas.openxmlformats.org/officeDocument/2006/relationships/image" Target="../media/image106.jpeg"/><Relationship Id="rId5" Type="http://schemas.openxmlformats.org/officeDocument/2006/relationships/tags" Target="../tags/tag151.xml"/><Relationship Id="rId4" Type="http://schemas.openxmlformats.org/officeDocument/2006/relationships/image" Target="../media/image105.jpeg"/><Relationship Id="rId3" Type="http://schemas.openxmlformats.org/officeDocument/2006/relationships/tags" Target="../tags/tag150.xml"/><Relationship Id="rId2" Type="http://schemas.openxmlformats.org/officeDocument/2006/relationships/image" Target="../media/image104.jpeg"/><Relationship Id="rId1" Type="http://schemas.openxmlformats.org/officeDocument/2006/relationships/tags" Target="../tags/tag149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8.jpe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2.jpeg"/><Relationship Id="rId7" Type="http://schemas.openxmlformats.org/officeDocument/2006/relationships/tags" Target="../tags/tag158.xml"/><Relationship Id="rId6" Type="http://schemas.openxmlformats.org/officeDocument/2006/relationships/image" Target="../media/image111.jpeg"/><Relationship Id="rId5" Type="http://schemas.openxmlformats.org/officeDocument/2006/relationships/tags" Target="../tags/tag157.xml"/><Relationship Id="rId4" Type="http://schemas.openxmlformats.org/officeDocument/2006/relationships/image" Target="../media/image110.jpeg"/><Relationship Id="rId3" Type="http://schemas.openxmlformats.org/officeDocument/2006/relationships/tags" Target="../tags/tag156.xml"/><Relationship Id="rId2" Type="http://schemas.openxmlformats.org/officeDocument/2006/relationships/image" Target="../media/image109.jpeg"/><Relationship Id="rId1" Type="http://schemas.openxmlformats.org/officeDocument/2006/relationships/tags" Target="../tags/tag155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3.jpe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7.jpeg"/><Relationship Id="rId7" Type="http://schemas.openxmlformats.org/officeDocument/2006/relationships/tags" Target="../tags/tag164.xml"/><Relationship Id="rId6" Type="http://schemas.openxmlformats.org/officeDocument/2006/relationships/image" Target="../media/image116.jpeg"/><Relationship Id="rId5" Type="http://schemas.openxmlformats.org/officeDocument/2006/relationships/tags" Target="../tags/tag163.xml"/><Relationship Id="rId4" Type="http://schemas.openxmlformats.org/officeDocument/2006/relationships/image" Target="../media/image115.jpeg"/><Relationship Id="rId3" Type="http://schemas.openxmlformats.org/officeDocument/2006/relationships/tags" Target="../tags/tag162.xml"/><Relationship Id="rId2" Type="http://schemas.openxmlformats.org/officeDocument/2006/relationships/image" Target="../media/image114.jpeg"/><Relationship Id="rId1" Type="http://schemas.openxmlformats.org/officeDocument/2006/relationships/tags" Target="../tags/tag161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8.jpe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5" Type="http://schemas.openxmlformats.org/officeDocument/2006/relationships/tags" Target="../tags/tag169.xml"/><Relationship Id="rId4" Type="http://schemas.openxmlformats.org/officeDocument/2006/relationships/image" Target="../media/image120.jpeg"/><Relationship Id="rId3" Type="http://schemas.openxmlformats.org/officeDocument/2006/relationships/tags" Target="../tags/tag168.xml"/><Relationship Id="rId2" Type="http://schemas.openxmlformats.org/officeDocument/2006/relationships/image" Target="../media/image119.jpeg"/><Relationship Id="rId1" Type="http://schemas.openxmlformats.org/officeDocument/2006/relationships/tags" Target="../tags/tag167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2.jpe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6.jpeg"/><Relationship Id="rId7" Type="http://schemas.openxmlformats.org/officeDocument/2006/relationships/tags" Target="../tags/tag175.xml"/><Relationship Id="rId6" Type="http://schemas.openxmlformats.org/officeDocument/2006/relationships/image" Target="../media/image125.jpeg"/><Relationship Id="rId5" Type="http://schemas.openxmlformats.org/officeDocument/2006/relationships/tags" Target="../tags/tag174.xml"/><Relationship Id="rId4" Type="http://schemas.openxmlformats.org/officeDocument/2006/relationships/image" Target="../media/image124.jpeg"/><Relationship Id="rId3" Type="http://schemas.openxmlformats.org/officeDocument/2006/relationships/tags" Target="../tags/tag173.xml"/><Relationship Id="rId2" Type="http://schemas.openxmlformats.org/officeDocument/2006/relationships/image" Target="../media/image123.jpeg"/><Relationship Id="rId1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7.jpeg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1.jpeg"/><Relationship Id="rId7" Type="http://schemas.openxmlformats.org/officeDocument/2006/relationships/tags" Target="../tags/tag181.xml"/><Relationship Id="rId6" Type="http://schemas.openxmlformats.org/officeDocument/2006/relationships/image" Target="../media/image130.jpeg"/><Relationship Id="rId5" Type="http://schemas.openxmlformats.org/officeDocument/2006/relationships/tags" Target="../tags/tag180.xml"/><Relationship Id="rId4" Type="http://schemas.openxmlformats.org/officeDocument/2006/relationships/image" Target="../media/image129.jpeg"/><Relationship Id="rId3" Type="http://schemas.openxmlformats.org/officeDocument/2006/relationships/tags" Target="../tags/tag179.xml"/><Relationship Id="rId2" Type="http://schemas.openxmlformats.org/officeDocument/2006/relationships/image" Target="../media/image128.jpeg"/><Relationship Id="rId1" Type="http://schemas.openxmlformats.org/officeDocument/2006/relationships/tags" Target="../tags/tag178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2.jpeg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6.jpeg"/><Relationship Id="rId7" Type="http://schemas.openxmlformats.org/officeDocument/2006/relationships/tags" Target="../tags/tag187.xml"/><Relationship Id="rId6" Type="http://schemas.openxmlformats.org/officeDocument/2006/relationships/image" Target="../media/image135.jpeg"/><Relationship Id="rId5" Type="http://schemas.openxmlformats.org/officeDocument/2006/relationships/tags" Target="../tags/tag186.xml"/><Relationship Id="rId4" Type="http://schemas.openxmlformats.org/officeDocument/2006/relationships/image" Target="../media/image134.jpeg"/><Relationship Id="rId3" Type="http://schemas.openxmlformats.org/officeDocument/2006/relationships/tags" Target="../tags/tag185.xml"/><Relationship Id="rId2" Type="http://schemas.openxmlformats.org/officeDocument/2006/relationships/image" Target="../media/image133.jpeg"/><Relationship Id="rId1" Type="http://schemas.openxmlformats.org/officeDocument/2006/relationships/tags" Target="../tags/tag184.xml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1.xml"/><Relationship Id="rId5" Type="http://schemas.openxmlformats.org/officeDocument/2006/relationships/image" Target="../media/image138.jpeg"/><Relationship Id="rId4" Type="http://schemas.openxmlformats.org/officeDocument/2006/relationships/tags" Target="../tags/tag190.xml"/><Relationship Id="rId3" Type="http://schemas.openxmlformats.org/officeDocument/2006/relationships/image" Target="../media/image137.jpeg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tags" Target="../tags/tag195.xml"/><Relationship Id="rId4" Type="http://schemas.openxmlformats.org/officeDocument/2006/relationships/image" Target="../media/image139.jpeg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4.jpeg"/><Relationship Id="rId7" Type="http://schemas.openxmlformats.org/officeDocument/2006/relationships/tags" Target="../tags/tag199.xml"/><Relationship Id="rId6" Type="http://schemas.openxmlformats.org/officeDocument/2006/relationships/image" Target="../media/image143.jpeg"/><Relationship Id="rId5" Type="http://schemas.openxmlformats.org/officeDocument/2006/relationships/tags" Target="../tags/tag198.xml"/><Relationship Id="rId4" Type="http://schemas.openxmlformats.org/officeDocument/2006/relationships/image" Target="../media/image142.jpeg"/><Relationship Id="rId3" Type="http://schemas.openxmlformats.org/officeDocument/2006/relationships/tags" Target="../tags/tag197.xml"/><Relationship Id="rId2" Type="http://schemas.openxmlformats.org/officeDocument/2006/relationships/image" Target="../media/image141.jpeg"/><Relationship Id="rId1" Type="http://schemas.openxmlformats.org/officeDocument/2006/relationships/tags" Target="../tags/tag19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12.jpeg"/><Relationship Id="rId7" Type="http://schemas.openxmlformats.org/officeDocument/2006/relationships/tags" Target="../tags/tag36.xml"/><Relationship Id="rId6" Type="http://schemas.openxmlformats.org/officeDocument/2006/relationships/image" Target="../media/image11.jpeg"/><Relationship Id="rId5" Type="http://schemas.openxmlformats.org/officeDocument/2006/relationships/tags" Target="../tags/tag35.xml"/><Relationship Id="rId4" Type="http://schemas.openxmlformats.org/officeDocument/2006/relationships/image" Target="../media/image10.jpeg"/><Relationship Id="rId3" Type="http://schemas.openxmlformats.org/officeDocument/2006/relationships/tags" Target="../tags/tag34.xml"/><Relationship Id="rId2" Type="http://schemas.openxmlformats.org/officeDocument/2006/relationships/image" Target="../media/image9.jpe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5.jpeg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9.jpeg"/><Relationship Id="rId7" Type="http://schemas.openxmlformats.org/officeDocument/2006/relationships/tags" Target="../tags/tag205.xml"/><Relationship Id="rId6" Type="http://schemas.openxmlformats.org/officeDocument/2006/relationships/image" Target="../media/image148.jpeg"/><Relationship Id="rId5" Type="http://schemas.openxmlformats.org/officeDocument/2006/relationships/tags" Target="../tags/tag204.xml"/><Relationship Id="rId4" Type="http://schemas.openxmlformats.org/officeDocument/2006/relationships/image" Target="../media/image147.jpeg"/><Relationship Id="rId3" Type="http://schemas.openxmlformats.org/officeDocument/2006/relationships/tags" Target="../tags/tag203.xml"/><Relationship Id="rId2" Type="http://schemas.openxmlformats.org/officeDocument/2006/relationships/image" Target="../media/image146.jpeg"/><Relationship Id="rId1" Type="http://schemas.openxmlformats.org/officeDocument/2006/relationships/tags" Target="../tags/tag202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0.jpeg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4.jpeg"/><Relationship Id="rId7" Type="http://schemas.openxmlformats.org/officeDocument/2006/relationships/tags" Target="../tags/tag211.xml"/><Relationship Id="rId6" Type="http://schemas.openxmlformats.org/officeDocument/2006/relationships/image" Target="../media/image153.jpeg"/><Relationship Id="rId5" Type="http://schemas.openxmlformats.org/officeDocument/2006/relationships/tags" Target="../tags/tag210.xml"/><Relationship Id="rId4" Type="http://schemas.openxmlformats.org/officeDocument/2006/relationships/image" Target="../media/image152.jpeg"/><Relationship Id="rId3" Type="http://schemas.openxmlformats.org/officeDocument/2006/relationships/tags" Target="../tags/tag209.xml"/><Relationship Id="rId2" Type="http://schemas.openxmlformats.org/officeDocument/2006/relationships/image" Target="../media/image151.jpeg"/><Relationship Id="rId1" Type="http://schemas.openxmlformats.org/officeDocument/2006/relationships/tags" Target="../tags/tag208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5.jpeg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9.jpeg"/><Relationship Id="rId7" Type="http://schemas.openxmlformats.org/officeDocument/2006/relationships/tags" Target="../tags/tag217.xml"/><Relationship Id="rId6" Type="http://schemas.openxmlformats.org/officeDocument/2006/relationships/image" Target="../media/image158.jpeg"/><Relationship Id="rId5" Type="http://schemas.openxmlformats.org/officeDocument/2006/relationships/tags" Target="../tags/tag216.xml"/><Relationship Id="rId4" Type="http://schemas.openxmlformats.org/officeDocument/2006/relationships/image" Target="../media/image157.jpeg"/><Relationship Id="rId3" Type="http://schemas.openxmlformats.org/officeDocument/2006/relationships/tags" Target="../tags/tag215.xml"/><Relationship Id="rId2" Type="http://schemas.openxmlformats.org/officeDocument/2006/relationships/image" Target="../media/image156.jpeg"/><Relationship Id="rId1" Type="http://schemas.openxmlformats.org/officeDocument/2006/relationships/tags" Target="../tags/tag214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3" Type="http://schemas.openxmlformats.org/officeDocument/2006/relationships/image" Target="../media/image161.png"/><Relationship Id="rId2" Type="http://schemas.openxmlformats.org/officeDocument/2006/relationships/image" Target="../media/image160.jpeg"/><Relationship Id="rId1" Type="http://schemas.openxmlformats.org/officeDocument/2006/relationships/tags" Target="../tags/tag218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4.jpeg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8.jpeg"/><Relationship Id="rId7" Type="http://schemas.openxmlformats.org/officeDocument/2006/relationships/tags" Target="../tags/tag224.xml"/><Relationship Id="rId6" Type="http://schemas.openxmlformats.org/officeDocument/2006/relationships/image" Target="../media/image167.jpeg"/><Relationship Id="rId5" Type="http://schemas.openxmlformats.org/officeDocument/2006/relationships/tags" Target="../tags/tag223.xml"/><Relationship Id="rId4" Type="http://schemas.openxmlformats.org/officeDocument/2006/relationships/image" Target="../media/image166.jpeg"/><Relationship Id="rId3" Type="http://schemas.openxmlformats.org/officeDocument/2006/relationships/tags" Target="../tags/tag222.xml"/><Relationship Id="rId2" Type="http://schemas.openxmlformats.org/officeDocument/2006/relationships/image" Target="../media/image165.jpeg"/><Relationship Id="rId1" Type="http://schemas.openxmlformats.org/officeDocument/2006/relationships/tags" Target="../tags/tag221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9.jpeg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image" Target="../media/image173.jpeg"/><Relationship Id="rId7" Type="http://schemas.openxmlformats.org/officeDocument/2006/relationships/tags" Target="../tags/tag230.xml"/><Relationship Id="rId6" Type="http://schemas.openxmlformats.org/officeDocument/2006/relationships/image" Target="../media/image172.jpeg"/><Relationship Id="rId5" Type="http://schemas.openxmlformats.org/officeDocument/2006/relationships/tags" Target="../tags/tag229.xml"/><Relationship Id="rId4" Type="http://schemas.openxmlformats.org/officeDocument/2006/relationships/image" Target="../media/image171.jpeg"/><Relationship Id="rId3" Type="http://schemas.openxmlformats.org/officeDocument/2006/relationships/tags" Target="../tags/tag228.xml"/><Relationship Id="rId2" Type="http://schemas.openxmlformats.org/officeDocument/2006/relationships/image" Target="../media/image170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4.jpeg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8.jpeg"/><Relationship Id="rId7" Type="http://schemas.openxmlformats.org/officeDocument/2006/relationships/tags" Target="../tags/tag237.xml"/><Relationship Id="rId6" Type="http://schemas.openxmlformats.org/officeDocument/2006/relationships/image" Target="../media/image177.jpeg"/><Relationship Id="rId5" Type="http://schemas.openxmlformats.org/officeDocument/2006/relationships/tags" Target="../tags/tag236.xml"/><Relationship Id="rId4" Type="http://schemas.openxmlformats.org/officeDocument/2006/relationships/image" Target="../media/image176.jpeg"/><Relationship Id="rId3" Type="http://schemas.openxmlformats.org/officeDocument/2006/relationships/tags" Target="../tags/tag235.xml"/><Relationship Id="rId2" Type="http://schemas.openxmlformats.org/officeDocument/2006/relationships/image" Target="../media/image175.jpeg"/><Relationship Id="rId1" Type="http://schemas.openxmlformats.org/officeDocument/2006/relationships/tags" Target="../tags/tag234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9.jpeg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3.jpeg"/><Relationship Id="rId7" Type="http://schemas.openxmlformats.org/officeDocument/2006/relationships/tags" Target="../tags/tag243.xml"/><Relationship Id="rId6" Type="http://schemas.openxmlformats.org/officeDocument/2006/relationships/image" Target="../media/image182.jpeg"/><Relationship Id="rId5" Type="http://schemas.openxmlformats.org/officeDocument/2006/relationships/tags" Target="../tags/tag242.xml"/><Relationship Id="rId4" Type="http://schemas.openxmlformats.org/officeDocument/2006/relationships/image" Target="../media/image181.jpeg"/><Relationship Id="rId3" Type="http://schemas.openxmlformats.org/officeDocument/2006/relationships/tags" Target="../tags/tag241.xml"/><Relationship Id="rId2" Type="http://schemas.openxmlformats.org/officeDocument/2006/relationships/image" Target="../media/image180.jpeg"/><Relationship Id="rId1" Type="http://schemas.openxmlformats.org/officeDocument/2006/relationships/tags" Target="../tags/tag240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4.jpeg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8.jpeg"/><Relationship Id="rId7" Type="http://schemas.openxmlformats.org/officeDocument/2006/relationships/tags" Target="../tags/tag249.xml"/><Relationship Id="rId6" Type="http://schemas.openxmlformats.org/officeDocument/2006/relationships/image" Target="../media/image187.jpeg"/><Relationship Id="rId5" Type="http://schemas.openxmlformats.org/officeDocument/2006/relationships/tags" Target="../tags/tag248.xml"/><Relationship Id="rId4" Type="http://schemas.openxmlformats.org/officeDocument/2006/relationships/image" Target="../media/image186.jpeg"/><Relationship Id="rId3" Type="http://schemas.openxmlformats.org/officeDocument/2006/relationships/tags" Target="../tags/tag247.xml"/><Relationship Id="rId2" Type="http://schemas.openxmlformats.org/officeDocument/2006/relationships/image" Target="../media/image185.jpeg"/><Relationship Id="rId1" Type="http://schemas.openxmlformats.org/officeDocument/2006/relationships/tags" Target="../tags/tag246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9.jpeg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3.jpeg"/><Relationship Id="rId7" Type="http://schemas.openxmlformats.org/officeDocument/2006/relationships/tags" Target="../tags/tag255.xml"/><Relationship Id="rId6" Type="http://schemas.openxmlformats.org/officeDocument/2006/relationships/image" Target="../media/image192.jpeg"/><Relationship Id="rId5" Type="http://schemas.openxmlformats.org/officeDocument/2006/relationships/tags" Target="../tags/tag254.xml"/><Relationship Id="rId4" Type="http://schemas.openxmlformats.org/officeDocument/2006/relationships/image" Target="../media/image191.jpeg"/><Relationship Id="rId3" Type="http://schemas.openxmlformats.org/officeDocument/2006/relationships/tags" Target="../tags/tag253.xml"/><Relationship Id="rId2" Type="http://schemas.openxmlformats.org/officeDocument/2006/relationships/image" Target="../media/image190.jpeg"/><Relationship Id="rId1" Type="http://schemas.openxmlformats.org/officeDocument/2006/relationships/tags" Target="../tags/tag252.xml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8.jpeg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Relationship Id="rId3" Type="http://schemas.openxmlformats.org/officeDocument/2006/relationships/image" Target="../media/image195.jpeg"/><Relationship Id="rId2" Type="http://schemas.openxmlformats.org/officeDocument/2006/relationships/image" Target="../media/image194.jpeg"/><Relationship Id="rId1" Type="http://schemas.openxmlformats.org/officeDocument/2006/relationships/tags" Target="../tags/tag2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jpeg"/><Relationship Id="rId7" Type="http://schemas.openxmlformats.org/officeDocument/2006/relationships/tags" Target="../tags/tag43.xml"/><Relationship Id="rId6" Type="http://schemas.openxmlformats.org/officeDocument/2006/relationships/image" Target="../media/image16.jpeg"/><Relationship Id="rId5" Type="http://schemas.openxmlformats.org/officeDocument/2006/relationships/tags" Target="../tags/tag42.xml"/><Relationship Id="rId4" Type="http://schemas.openxmlformats.org/officeDocument/2006/relationships/image" Target="../media/image15.jpeg"/><Relationship Id="rId3" Type="http://schemas.openxmlformats.org/officeDocument/2006/relationships/tags" Target="../tags/tag41.xml"/><Relationship Id="rId2" Type="http://schemas.openxmlformats.org/officeDocument/2006/relationships/image" Target="../media/image14.jpeg"/><Relationship Id="rId1" Type="http://schemas.openxmlformats.org/officeDocument/2006/relationships/tags" Target="../tags/tag40.xml"/></Relationships>
</file>

<file path=ppt/slides/_rels/slide8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3.jpeg"/><Relationship Id="rId5" Type="http://schemas.openxmlformats.org/officeDocument/2006/relationships/image" Target="../media/image202.jpeg"/><Relationship Id="rId4" Type="http://schemas.openxmlformats.org/officeDocument/2006/relationships/image" Target="../media/image201.jpeg"/><Relationship Id="rId3" Type="http://schemas.openxmlformats.org/officeDocument/2006/relationships/image" Target="../media/image200.jpeg"/><Relationship Id="rId2" Type="http://schemas.openxmlformats.org/officeDocument/2006/relationships/image" Target="../media/image199.jpeg"/><Relationship Id="rId1" Type="http://schemas.openxmlformats.org/officeDocument/2006/relationships/tags" Target="../tags/tag257.xml"/></Relationships>
</file>

<file path=ppt/slides/_rels/slide8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8.jpeg"/><Relationship Id="rId5" Type="http://schemas.openxmlformats.org/officeDocument/2006/relationships/image" Target="../media/image207.jpeg"/><Relationship Id="rId4" Type="http://schemas.openxmlformats.org/officeDocument/2006/relationships/image" Target="../media/image206.jpeg"/><Relationship Id="rId3" Type="http://schemas.openxmlformats.org/officeDocument/2006/relationships/image" Target="../media/image205.jpeg"/><Relationship Id="rId2" Type="http://schemas.openxmlformats.org/officeDocument/2006/relationships/image" Target="../media/image204.jpeg"/><Relationship Id="rId1" Type="http://schemas.openxmlformats.org/officeDocument/2006/relationships/tags" Target="../tags/tag258.xml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0.jpeg"/><Relationship Id="rId2" Type="http://schemas.openxmlformats.org/officeDocument/2006/relationships/tags" Target="../tags/tag259.xml"/><Relationship Id="rId1" Type="http://schemas.openxmlformats.org/officeDocument/2006/relationships/image" Target="../media/image20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1.jpeg"/><Relationship Id="rId1" Type="http://schemas.openxmlformats.org/officeDocument/2006/relationships/tags" Target="../tags/tag26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image" Target="../media/image18.jpeg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912" y="-46037"/>
            <a:ext cx="12315825" cy="695007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52" name="【茶礼及定制系列】产品手册"/>
          <p:cNvSpPr txBox="1"/>
          <p:nvPr/>
        </p:nvSpPr>
        <p:spPr>
          <a:xfrm>
            <a:off x="1527175" y="2351088"/>
            <a:ext cx="9131300" cy="895350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wrap="none" lIns="25400" tIns="25400" rIns="25400" bIns="25400" anchor="ctr">
            <a:spAutoFit/>
          </a:bodyPr>
          <a:lstStyle>
            <a:lvl1pPr>
              <a:defRPr sz="11000">
                <a:solidFill>
                  <a:srgbClr val="FFFFFF"/>
                </a:solidFill>
                <a:latin typeface="FZYaSongS-B-GB"/>
                <a:ea typeface="FZYaSongS-B-GB"/>
                <a:cs typeface="FZYaSongS-B-GB"/>
                <a:sym typeface="FZYaSongS-B-GB"/>
              </a:defRPr>
            </a:lvl1pPr>
          </a:lstStyle>
          <a:p>
            <a:pPr fontAlgn="auto"/>
            <a:r>
              <a:rPr sz="5500" strike="noStrike" noProof="1">
                <a:latin typeface="FZYaSongS-B-GB"/>
                <a:ea typeface="FZYaSongS-B-GB"/>
                <a:cs typeface="FZYaSongS-B-GB"/>
              </a:rPr>
              <a:t>【茶礼及定制系列】产品手册</a:t>
            </a:r>
            <a:endParaRPr sz="5500" strike="noStrike" noProof="1"/>
          </a:p>
        </p:txBody>
      </p:sp>
      <p:sp>
        <p:nvSpPr>
          <p:cNvPr id="155" name="圆角矩形"/>
          <p:cNvSpPr/>
          <p:nvPr/>
        </p:nvSpPr>
        <p:spPr>
          <a:xfrm>
            <a:off x="3600450" y="4165600"/>
            <a:ext cx="6156325" cy="635000"/>
          </a:xfrm>
          <a:prstGeom prst="roundRect">
            <a:avLst>
              <a:gd name="adj" fmla="val 33398"/>
            </a:avLst>
          </a:prstGeom>
          <a:solidFill>
            <a:srgbClr val="DAC2A6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defTabSz="825500" fontAlgn="auto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strike="noStrike" noProof="1"/>
          </a:p>
        </p:txBody>
      </p:sp>
      <p:sp>
        <p:nvSpPr>
          <p:cNvPr id="7173" name="—有新意 更有心意—"/>
          <p:cNvSpPr txBox="1"/>
          <p:nvPr/>
        </p:nvSpPr>
        <p:spPr>
          <a:xfrm>
            <a:off x="3729038" y="4225925"/>
            <a:ext cx="6027737" cy="512763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pPr algn="ctr"/>
            <a:r>
              <a:rPr lang="zh-CN" altLang="zh-CN" sz="3000">
                <a:solidFill>
                  <a:srgbClr val="27160C"/>
                </a:solidFill>
                <a:latin typeface="Lantinghei SC Extralight"/>
                <a:ea typeface="Lantinghei SC Extralight"/>
                <a:sym typeface="Lantinghei SC Extralight"/>
              </a:rPr>
              <a:t>—有新意 更有心意—</a:t>
            </a:r>
            <a:endParaRPr lang="zh-CN" altLang="zh-CN" sz="3000">
              <a:solidFill>
                <a:srgbClr val="27160C"/>
              </a:solidFill>
              <a:latin typeface="Lantinghei SC Extralight"/>
              <a:ea typeface="Lantinghei SC Extralight"/>
              <a:sym typeface="Lantinghei SC Extra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万事兴龍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龙年大运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3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03313" y="1787525"/>
            <a:ext cx="2540000" cy="377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24275" y="1787525"/>
            <a:ext cx="2560638" cy="377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64288" y="1787525"/>
            <a:ext cx="2374900" cy="377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20150" y="1787525"/>
            <a:ext cx="2425700" cy="377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福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来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福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往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4" name="文本框 12"/>
          <p:cNvSpPr txBox="1"/>
          <p:nvPr/>
        </p:nvSpPr>
        <p:spPr>
          <a:xfrm>
            <a:off x="7178675" y="167957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31.3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*27.5*8cm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705" y="1019810"/>
            <a:ext cx="5448935" cy="4589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往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来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皆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福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8145" y="1459230"/>
            <a:ext cx="11412220" cy="4533900"/>
            <a:chOff x="627" y="2298"/>
            <a:chExt cx="17972" cy="7140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627" y="2298"/>
              <a:ext cx="4457" cy="71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168" y="2298"/>
              <a:ext cx="4394" cy="712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9646" y="2298"/>
              <a:ext cx="4341" cy="71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4071" y="2298"/>
              <a:ext cx="4528" cy="7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59" name="文本框 10"/>
          <p:cNvSpPr txBox="1"/>
          <p:nvPr/>
        </p:nvSpPr>
        <p:spPr>
          <a:xfrm>
            <a:off x="6654800" y="393700"/>
            <a:ext cx="311150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en-US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大吉大利</a:t>
            </a:r>
            <a:r>
              <a:rPr lang="en-US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好事发生</a:t>
            </a:r>
            <a:endParaRPr lang="zh-CN" altLang="en-US" sz="26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0" name="文本框 12"/>
          <p:cNvSpPr txBox="1"/>
          <p:nvPr/>
        </p:nvSpPr>
        <p:spPr>
          <a:xfrm>
            <a:off x="7178675" y="1679575"/>
            <a:ext cx="4572000" cy="2028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春日寿眉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165g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5g*33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泡）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茶具：随手壶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430ml*1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品茗杯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140ml*3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39*26.5*10.5cm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6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65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1038" y="1382713"/>
            <a:ext cx="5414962" cy="422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万事大吉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美好常在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2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8638" y="1709738"/>
            <a:ext cx="2820987" cy="406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13125" y="1709738"/>
            <a:ext cx="2889250" cy="406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65875" y="1709738"/>
            <a:ext cx="2619375" cy="406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48750" y="1709738"/>
            <a:ext cx="2497138" cy="406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3700"/>
            <a:ext cx="26368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7" name="文本框 10"/>
          <p:cNvSpPr txBox="1"/>
          <p:nvPr/>
        </p:nvSpPr>
        <p:spPr>
          <a:xfrm>
            <a:off x="7361238" y="393700"/>
            <a:ext cx="240506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百福龍团</a:t>
            </a:r>
            <a:endParaRPr lang="zh-CN" altLang="zh-CN" sz="26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8" name="文本框 12"/>
          <p:cNvSpPr txBox="1"/>
          <p:nvPr/>
        </p:nvSpPr>
        <p:spPr>
          <a:xfrm>
            <a:off x="7178675" y="183197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寿眉龍团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450g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150g*3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38*14.5*15cm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513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4675" y="1493838"/>
            <a:ext cx="5946775" cy="3760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龍来运转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百福具臻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013" y="1508125"/>
            <a:ext cx="2689225" cy="408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21050" y="1508125"/>
            <a:ext cx="2620963" cy="408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69000" y="1508125"/>
            <a:ext cx="2908300" cy="408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16988" y="1508125"/>
            <a:ext cx="2620962" cy="4084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3700"/>
            <a:ext cx="26368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5" name="文本框 10"/>
          <p:cNvSpPr txBox="1"/>
          <p:nvPr/>
        </p:nvSpPr>
        <p:spPr>
          <a:xfrm>
            <a:off x="7361238" y="393700"/>
            <a:ext cx="240506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有龍则灵</a:t>
            </a:r>
            <a:endParaRPr lang="zh-CN" altLang="zh-CN" sz="26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6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868863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285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868863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560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5050" y="639763"/>
            <a:ext cx="4452938" cy="496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茶器：白瓷马克杯 430ml*1…"/>
          <p:cNvSpPr txBox="1"/>
          <p:nvPr>
            <p:custDataLst>
              <p:tags r:id="rId4"/>
            </p:custDataLst>
          </p:nvPr>
        </p:nvSpPr>
        <p:spPr>
          <a:xfrm>
            <a:off x="7096125" y="1481138"/>
            <a:ext cx="4559300" cy="2905125"/>
          </a:xfrm>
          <a:prstGeom prst="rect">
            <a:avLst/>
          </a:prstGeom>
          <a:noFill/>
          <a:ln w="12700">
            <a:noFill/>
          </a:ln>
        </p:spPr>
        <p:txBody>
          <a:bodyPr wrap="square" lIns="50800" tIns="50800" rIns="50800" bIns="50800" anchor="ctr" anchorCtr="0"/>
          <a:p>
            <a:pPr>
              <a:lnSpc>
                <a:spcPct val="220000"/>
              </a:lnSpc>
              <a:buSzPct val="123000"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茶器：宝瓶壶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把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 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品茗茶杯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4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个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Lantinghei SC Extralight"/>
            </a:endParaRPr>
          </a:p>
          <a:p>
            <a:pPr>
              <a:lnSpc>
                <a:spcPct val="220000"/>
              </a:lnSpc>
              <a:buSzPct val="123000"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  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公道杯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个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    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复古茶席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1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副</a:t>
            </a:r>
            <a:endParaRPr lang="en-US" alt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Lantinghei SC Extralight"/>
            </a:endParaRPr>
          </a:p>
          <a:p>
            <a:pPr>
              <a:lnSpc>
                <a:spcPct val="220000"/>
              </a:lnSpc>
              <a:buSzPct val="123000"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茶叶：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2018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年寿眉茶球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240g(5g*48</a:t>
            </a:r>
            <a:r>
              <a:rPr lang="zh-CN" alt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颗）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Lantinghei SC Extralight"/>
            </a:endParaRPr>
          </a:p>
          <a:p>
            <a:pPr>
              <a:lnSpc>
                <a:spcPct val="220000"/>
              </a:lnSpc>
              <a:buSzPct val="123000"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尺寸：38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.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6×25×10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cm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Lantinghei SC Extralight"/>
            </a:endParaRPr>
          </a:p>
          <a:p>
            <a:pPr>
              <a:lnSpc>
                <a:spcPct val="220000"/>
              </a:lnSpc>
              <a:buSzPct val="123000"/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箱规：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10</a:t>
            </a:r>
            <a:r>
              <a:rPr lang="zh-CN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Lantinghei SC Extralight"/>
              </a:rPr>
              <a:t>盒/件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Lantinghei SC Extra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龍来运转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有龍则灵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78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7363" y="1660525"/>
            <a:ext cx="2803525" cy="425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13113" y="1658938"/>
            <a:ext cx="2725737" cy="425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70600" y="1660525"/>
            <a:ext cx="2863850" cy="425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75725" y="1660525"/>
            <a:ext cx="2825750" cy="4252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3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见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喜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4" name="文本框 12"/>
          <p:cNvSpPr txBox="1"/>
          <p:nvPr/>
        </p:nvSpPr>
        <p:spPr>
          <a:xfrm>
            <a:off x="6799263" y="1670050"/>
            <a:ext cx="5227637" cy="2306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250g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茶具：盖碗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150ml*1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品茗杯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55ml*4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</a:rPr>
              <a:t>公道杯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240ml*1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34*26*16cm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09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8975" y="1395413"/>
            <a:ext cx="5654675" cy="421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A78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7650"/>
            <a:ext cx="12192000" cy="292417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8195" name="圆形"/>
          <p:cNvSpPr/>
          <p:nvPr/>
        </p:nvSpPr>
        <p:spPr>
          <a:xfrm>
            <a:off x="1177925" y="2162175"/>
            <a:ext cx="488950" cy="48895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txBody>
          <a:bodyPr lIns="25400" tIns="25400" rIns="25400" bIns="25400" anchor="ctr" anchorCtr="0"/>
          <a:p>
            <a:pPr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sp>
        <p:nvSpPr>
          <p:cNvPr id="8196" name="圆形"/>
          <p:cNvSpPr/>
          <p:nvPr/>
        </p:nvSpPr>
        <p:spPr>
          <a:xfrm>
            <a:off x="4849813" y="2162175"/>
            <a:ext cx="488950" cy="48895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txBody>
          <a:bodyPr lIns="25400" tIns="25400" rIns="25400" bIns="25400" anchor="ctr" anchorCtr="0"/>
          <a:p>
            <a:pPr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sp>
        <p:nvSpPr>
          <p:cNvPr id="8197" name="圆形"/>
          <p:cNvSpPr/>
          <p:nvPr/>
        </p:nvSpPr>
        <p:spPr>
          <a:xfrm>
            <a:off x="8697913" y="2162175"/>
            <a:ext cx="488950" cy="488950"/>
          </a:xfrm>
          <a:prstGeom prst="ellipse">
            <a:avLst/>
          </a:prstGeom>
          <a:solidFill>
            <a:srgbClr val="FFFFFF"/>
          </a:solidFill>
          <a:ln w="12700">
            <a:noFill/>
          </a:ln>
        </p:spPr>
        <p:txBody>
          <a:bodyPr lIns="25400" tIns="25400" rIns="25400" bIns="25400" anchor="ctr" anchorCtr="0"/>
          <a:p>
            <a:pPr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sp>
        <p:nvSpPr>
          <p:cNvPr id="159" name="多采.产品定制优势"/>
          <p:cNvSpPr txBox="1"/>
          <p:nvPr/>
        </p:nvSpPr>
        <p:spPr>
          <a:xfrm>
            <a:off x="7731125" y="389097"/>
            <a:ext cx="3018790" cy="55054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6500" spc="649">
                <a:solidFill>
                  <a:srgbClr val="FFFFFF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fontAlgn="auto"/>
            <a:r>
              <a:rPr sz="3250" strike="noStrike" noProof="1">
                <a:latin typeface="Lantinghei SC Demibold"/>
                <a:ea typeface="Lantinghei SC Demibold"/>
                <a:cs typeface="Lantinghei SC Demibold"/>
              </a:rPr>
              <a:t>产品定制优势</a:t>
            </a:r>
            <a:endParaRPr sz="3250" strike="noStrike" noProof="1"/>
          </a:p>
        </p:txBody>
      </p:sp>
      <p:sp>
        <p:nvSpPr>
          <p:cNvPr id="8199" name="—定制属于你的茶礼—"/>
          <p:cNvSpPr txBox="1"/>
          <p:nvPr/>
        </p:nvSpPr>
        <p:spPr>
          <a:xfrm>
            <a:off x="8378825" y="954088"/>
            <a:ext cx="3165475" cy="357187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000">
                <a:solidFill>
                  <a:srgbClr val="FFFFFF"/>
                </a:solidFill>
                <a:latin typeface="Lantinghei SC Extralight"/>
                <a:ea typeface="Lantinghei SC Extralight"/>
                <a:sym typeface="Lantinghei SC Extralight"/>
              </a:rPr>
              <a:t>—定制属于你的茶礼—</a:t>
            </a:r>
            <a:endParaRPr lang="zh-CN" altLang="zh-CN" sz="2000">
              <a:solidFill>
                <a:srgbClr val="FFFFFF"/>
              </a:solidFill>
              <a:latin typeface="Lantinghei SC Extralight"/>
              <a:ea typeface="Lantinghei SC Extralight"/>
              <a:sym typeface="Lantinghei SC Extralight"/>
            </a:endParaRPr>
          </a:p>
        </p:txBody>
      </p:sp>
      <p:sp>
        <p:nvSpPr>
          <p:cNvPr id="8201" name="线条"/>
          <p:cNvSpPr/>
          <p:nvPr/>
        </p:nvSpPr>
        <p:spPr>
          <a:xfrm>
            <a:off x="4651375" y="1968500"/>
            <a:ext cx="2659063" cy="4211638"/>
          </a:xfrm>
          <a:custGeom>
            <a:avLst/>
            <a:gdLst/>
            <a:ahLst/>
            <a:cxnLst>
              <a:cxn ang="0">
                <a:pos x="1329531" y="2105657"/>
              </a:cxn>
              <a:cxn ang="5400000">
                <a:pos x="1329531" y="2105657"/>
              </a:cxn>
              <a:cxn ang="10800000">
                <a:pos x="1329531" y="2105657"/>
              </a:cxn>
              <a:cxn ang="16200000">
                <a:pos x="1329531" y="2105657"/>
              </a:cxn>
            </a:cxnLst>
            <a:pathLst>
              <a:path w="21600" h="21600">
                <a:moveTo>
                  <a:pt x="21528" y="4125"/>
                </a:moveTo>
                <a:lnTo>
                  <a:pt x="21564" y="6"/>
                </a:lnTo>
                <a:lnTo>
                  <a:pt x="0" y="0"/>
                </a:lnTo>
                <a:lnTo>
                  <a:pt x="102" y="21563"/>
                </a:lnTo>
                <a:lnTo>
                  <a:pt x="21570" y="21600"/>
                </a:lnTo>
                <a:lnTo>
                  <a:pt x="21600" y="19145"/>
                </a:lnTo>
              </a:path>
            </a:pathLst>
          </a:custGeom>
          <a:noFill/>
          <a:ln w="889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2" name="产品竞争力"/>
          <p:cNvSpPr txBox="1"/>
          <p:nvPr/>
        </p:nvSpPr>
        <p:spPr>
          <a:xfrm>
            <a:off x="5349875" y="2189163"/>
            <a:ext cx="1952625" cy="4349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500">
                <a:solidFill>
                  <a:srgbClr val="FFFFFF"/>
                </a:solidFill>
                <a:latin typeface="Lantinghei SC Demibold"/>
                <a:ea typeface="Lantinghei SC Demibold"/>
                <a:sym typeface="Lantinghei SC Demibold"/>
              </a:rPr>
              <a:t>产品竞争力</a:t>
            </a:r>
            <a:endParaRPr lang="zh-CN" altLang="zh-CN" sz="2500">
              <a:solidFill>
                <a:srgbClr val="FFFFFF"/>
              </a:solidFill>
              <a:latin typeface="Lantinghei SC Demibold"/>
              <a:ea typeface="Lantinghei SC Demibold"/>
              <a:sym typeface="Lantinghei SC Demibold"/>
            </a:endParaRPr>
          </a:p>
        </p:txBody>
      </p:sp>
      <p:sp>
        <p:nvSpPr>
          <p:cNvPr id="8203" name="一站式服务"/>
          <p:cNvSpPr txBox="1"/>
          <p:nvPr/>
        </p:nvSpPr>
        <p:spPr>
          <a:xfrm>
            <a:off x="9207500" y="2189163"/>
            <a:ext cx="1952625" cy="4349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500">
                <a:solidFill>
                  <a:srgbClr val="FFFFFF"/>
                </a:solidFill>
                <a:latin typeface="Lantinghei SC Demibold"/>
                <a:ea typeface="Lantinghei SC Demibold"/>
                <a:sym typeface="Lantinghei SC Demibold"/>
              </a:rPr>
              <a:t>一站式服务</a:t>
            </a:r>
            <a:endParaRPr lang="zh-CN" altLang="zh-CN" sz="2500">
              <a:solidFill>
                <a:srgbClr val="FFFFFF"/>
              </a:solidFill>
              <a:latin typeface="Lantinghei SC Demibold"/>
              <a:ea typeface="Lantinghei SC Demibold"/>
              <a:sym typeface="Lantinghei SC Demibold"/>
            </a:endParaRPr>
          </a:p>
        </p:txBody>
      </p:sp>
      <p:sp>
        <p:nvSpPr>
          <p:cNvPr id="8204" name="源头厂家"/>
          <p:cNvSpPr txBox="1"/>
          <p:nvPr/>
        </p:nvSpPr>
        <p:spPr>
          <a:xfrm>
            <a:off x="1746250" y="2189163"/>
            <a:ext cx="1571625" cy="4349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500">
                <a:solidFill>
                  <a:srgbClr val="FFFFFF"/>
                </a:solidFill>
                <a:latin typeface="Lantinghei SC Demibold"/>
                <a:ea typeface="Lantinghei SC Demibold"/>
                <a:sym typeface="Lantinghei SC Demibold"/>
              </a:rPr>
              <a:t>源头厂家</a:t>
            </a:r>
            <a:endParaRPr lang="zh-CN" altLang="zh-CN" sz="2500">
              <a:solidFill>
                <a:srgbClr val="FFFFFF"/>
              </a:solidFill>
              <a:latin typeface="Lantinghei SC Demibold"/>
              <a:ea typeface="Lantinghei SC Demibold"/>
              <a:sym typeface="Lantinghei SC Demibold"/>
            </a:endParaRPr>
          </a:p>
        </p:txBody>
      </p:sp>
      <p:sp>
        <p:nvSpPr>
          <p:cNvPr id="8205" name="线条"/>
          <p:cNvSpPr/>
          <p:nvPr/>
        </p:nvSpPr>
        <p:spPr>
          <a:xfrm>
            <a:off x="887413" y="1968500"/>
            <a:ext cx="2659062" cy="4211638"/>
          </a:xfrm>
          <a:custGeom>
            <a:avLst/>
            <a:gdLst/>
            <a:ahLst/>
            <a:cxnLst>
              <a:cxn ang="0">
                <a:pos x="1329531" y="2105657"/>
              </a:cxn>
              <a:cxn ang="5400000">
                <a:pos x="1329531" y="2105657"/>
              </a:cxn>
              <a:cxn ang="10800000">
                <a:pos x="1329531" y="2105657"/>
              </a:cxn>
              <a:cxn ang="16200000">
                <a:pos x="1329531" y="2105657"/>
              </a:cxn>
            </a:cxnLst>
            <a:pathLst>
              <a:path w="21600" h="21600">
                <a:moveTo>
                  <a:pt x="21528" y="4125"/>
                </a:moveTo>
                <a:lnTo>
                  <a:pt x="21564" y="6"/>
                </a:lnTo>
                <a:lnTo>
                  <a:pt x="0" y="0"/>
                </a:lnTo>
                <a:lnTo>
                  <a:pt x="102" y="21563"/>
                </a:lnTo>
                <a:lnTo>
                  <a:pt x="21570" y="21600"/>
                </a:lnTo>
                <a:lnTo>
                  <a:pt x="21600" y="19145"/>
                </a:lnTo>
              </a:path>
            </a:pathLst>
          </a:custGeom>
          <a:noFill/>
          <a:ln w="889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206" name="线条"/>
          <p:cNvSpPr/>
          <p:nvPr/>
        </p:nvSpPr>
        <p:spPr>
          <a:xfrm>
            <a:off x="8475663" y="1968500"/>
            <a:ext cx="2659062" cy="4211638"/>
          </a:xfrm>
          <a:custGeom>
            <a:avLst/>
            <a:gdLst/>
            <a:ahLst/>
            <a:cxnLst>
              <a:cxn ang="0">
                <a:pos x="1329531" y="2105657"/>
              </a:cxn>
              <a:cxn ang="5400000">
                <a:pos x="1329531" y="2105657"/>
              </a:cxn>
              <a:cxn ang="10800000">
                <a:pos x="1329531" y="2105657"/>
              </a:cxn>
              <a:cxn ang="16200000">
                <a:pos x="1329531" y="2105657"/>
              </a:cxn>
            </a:cxnLst>
            <a:pathLst>
              <a:path w="21600" h="21600">
                <a:moveTo>
                  <a:pt x="21528" y="4125"/>
                </a:moveTo>
                <a:lnTo>
                  <a:pt x="21564" y="6"/>
                </a:lnTo>
                <a:lnTo>
                  <a:pt x="0" y="0"/>
                </a:lnTo>
                <a:lnTo>
                  <a:pt x="102" y="21563"/>
                </a:lnTo>
                <a:lnTo>
                  <a:pt x="21570" y="21600"/>
                </a:lnTo>
                <a:lnTo>
                  <a:pt x="21600" y="19145"/>
                </a:lnTo>
              </a:path>
            </a:pathLst>
          </a:custGeom>
          <a:noFill/>
          <a:ln w="88900" cap="flat" cmpd="sng">
            <a:solidFill>
              <a:srgbClr val="FFFFFF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8" name="有新意，更有新意。…"/>
          <p:cNvSpPr txBox="1"/>
          <p:nvPr/>
        </p:nvSpPr>
        <p:spPr>
          <a:xfrm>
            <a:off x="4859338" y="3338513"/>
            <a:ext cx="2303463" cy="185102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fontAlgn="auto">
              <a:lnSpc>
                <a:spcPct val="130000"/>
              </a:lnSpc>
              <a:defRPr sz="2500">
                <a:solidFill>
                  <a:srgbClr val="FFFFFF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sz="1250" noProof="1">
                <a:latin typeface="Lantinghei SC Demibold"/>
                <a:ea typeface="Lantinghei SC Demibold"/>
                <a:cs typeface="Lantinghei SC Demibold"/>
              </a:rPr>
              <a:t>有新意，更有新意。</a:t>
            </a:r>
            <a:endParaRPr sz="1250" noProof="1"/>
          </a:p>
          <a:p>
            <a:pPr fontAlgn="auto">
              <a:lnSpc>
                <a:spcPct val="130000"/>
              </a:lnSpc>
              <a:defRPr sz="30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z="1250" noProof="1">
                <a:latin typeface="Lantinghei SC Extralight"/>
                <a:ea typeface="Lantinghei SC Extralight"/>
                <a:cs typeface="Lantinghei SC Extralight"/>
              </a:rPr>
              <a:t>产品开发上，相对市场</a:t>
            </a:r>
            <a:r>
              <a:rPr sz="2000" noProof="1">
                <a:latin typeface="Lantinghei SC Demibold"/>
                <a:ea typeface="Lantinghei SC Demibold"/>
                <a:cs typeface="Lantinghei SC Demibold"/>
                <a:sym typeface="Lantinghei SC Demibold"/>
              </a:rPr>
              <a:t>更具竞争力</a:t>
            </a:r>
            <a:r>
              <a:rPr sz="1500" noProof="1">
                <a:latin typeface="Lantinghei SC Extralight"/>
                <a:ea typeface="Lantinghei SC Extralight"/>
                <a:cs typeface="Lantinghei SC Extralight"/>
              </a:rPr>
              <a:t>，</a:t>
            </a:r>
            <a:r>
              <a:rPr sz="1250" noProof="1">
                <a:latin typeface="Lantinghei SC Extralight"/>
                <a:ea typeface="Lantinghei SC Extralight"/>
                <a:cs typeface="Lantinghei SC Extralight"/>
              </a:rPr>
              <a:t>以“用户体验为核心”的理念，更优的场景体验、更优的解决方案、更优的颜值体验</a:t>
            </a:r>
            <a:endParaRPr sz="1250" noProof="1"/>
          </a:p>
        </p:txBody>
      </p:sp>
      <p:sp>
        <p:nvSpPr>
          <p:cNvPr id="169" name="直接对接生产源头厂家，降低过程成本，提高产品性价比，多采茶业拥有自有白茶精制茶工厂，完善质量体系认证，标准化生产规模，确保产品的品质。"/>
          <p:cNvSpPr txBox="1"/>
          <p:nvPr/>
        </p:nvSpPr>
        <p:spPr>
          <a:xfrm>
            <a:off x="1143000" y="3325813"/>
            <a:ext cx="2181225" cy="171132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fontAlgn="auto">
              <a:lnSpc>
                <a:spcPct val="120000"/>
              </a:lnSpc>
              <a:defRPr sz="25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z="1250" noProof="1">
                <a:latin typeface="Lantinghei SC Extralight"/>
                <a:ea typeface="Lantinghei SC Extralight"/>
                <a:cs typeface="Lantinghei SC Extralight"/>
              </a:rPr>
              <a:t>直接对接生产源头厂家，降低过程成本，提高产品性价比，多采茶业拥有自有白茶精制茶工厂，完善质量体系认证，标准化生产规模，</a:t>
            </a:r>
            <a:r>
              <a:rPr sz="2000" noProof="1">
                <a:latin typeface="Lantinghei SC Demibold"/>
                <a:ea typeface="Lantinghei SC Demibold"/>
                <a:cs typeface="Lantinghei SC Demibold"/>
                <a:sym typeface="Lantinghei SC Demibold"/>
              </a:rPr>
              <a:t>确保产品的品质。</a:t>
            </a:r>
            <a:endParaRPr sz="2000" noProof="1">
              <a:latin typeface="Lantinghei SC Demibold"/>
              <a:ea typeface="Lantinghei SC Demibold"/>
              <a:cs typeface="Lantinghei SC Demibold"/>
              <a:sym typeface="Lantinghei SC Demibold"/>
            </a:endParaRPr>
          </a:p>
        </p:txBody>
      </p:sp>
      <p:sp>
        <p:nvSpPr>
          <p:cNvPr id="170" name="从前端到后端，为您的产品360度贴心服务。…"/>
          <p:cNvSpPr txBox="1"/>
          <p:nvPr/>
        </p:nvSpPr>
        <p:spPr>
          <a:xfrm>
            <a:off x="8697913" y="3325813"/>
            <a:ext cx="2305050" cy="1827213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fontAlgn="auto">
              <a:lnSpc>
                <a:spcPct val="140000"/>
              </a:lnSpc>
              <a:defRPr sz="3000">
                <a:solidFill>
                  <a:srgbClr val="FFFFFF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sz="2000" noProof="1">
                <a:latin typeface="Lantinghei SC Demibold"/>
                <a:ea typeface="Lantinghei SC Demibold"/>
                <a:cs typeface="Lantinghei SC Demibold"/>
              </a:rPr>
              <a:t>从前端到后端</a:t>
            </a:r>
            <a:r>
              <a:rPr sz="1500" noProof="1">
                <a:latin typeface="Lantinghei SC Demibold"/>
                <a:ea typeface="Lantinghei SC Demibold"/>
                <a:cs typeface="Lantinghei SC Demibold"/>
              </a:rPr>
              <a:t>，</a:t>
            </a:r>
            <a:r>
              <a:rPr sz="1250" noProof="1">
                <a:latin typeface="Lantinghei SC Extralight"/>
                <a:ea typeface="Lantinghei SC Extralight"/>
                <a:cs typeface="Lantinghei SC Extralight"/>
                <a:sym typeface="Lantinghei SC Extralight"/>
              </a:rPr>
              <a:t>为您的产品360度贴心服务。</a:t>
            </a:r>
            <a:endParaRPr sz="1250" noProof="1">
              <a:latin typeface="Lantinghei SC Extralight"/>
              <a:ea typeface="Lantinghei SC Extralight"/>
              <a:cs typeface="Lantinghei SC Extralight"/>
              <a:sym typeface="Lantinghei SC Extralight"/>
            </a:endParaRPr>
          </a:p>
          <a:p>
            <a:pPr fontAlgn="auto">
              <a:lnSpc>
                <a:spcPct val="140000"/>
              </a:lnSpc>
              <a:defRPr sz="25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z="1250" noProof="1">
                <a:latin typeface="Lantinghei SC Extralight"/>
                <a:ea typeface="Lantinghei SC Extralight"/>
                <a:cs typeface="Lantinghei SC Extralight"/>
              </a:rPr>
              <a:t>专业设计团队、专业审评团队，从茶叶、到包装、到物流，一站式服务，更高效率为您量身定制专属产品。</a:t>
            </a:r>
            <a:endParaRPr sz="1250" noProof="1"/>
          </a:p>
        </p:txBody>
      </p:sp>
      <p:sp>
        <p:nvSpPr>
          <p:cNvPr id="8210" name="1"/>
          <p:cNvSpPr txBox="1"/>
          <p:nvPr/>
        </p:nvSpPr>
        <p:spPr>
          <a:xfrm>
            <a:off x="1293813" y="2189163"/>
            <a:ext cx="346075" cy="4349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500">
                <a:solidFill>
                  <a:srgbClr val="BAAD92"/>
                </a:solidFill>
                <a:latin typeface="Lantinghei SC Demibold"/>
                <a:ea typeface="Lantinghei SC Demibold"/>
                <a:sym typeface="Lantinghei SC Demibold"/>
              </a:rPr>
              <a:t>1</a:t>
            </a:r>
            <a:endParaRPr lang="zh-CN" altLang="zh-CN" sz="2500">
              <a:solidFill>
                <a:srgbClr val="BAAD92"/>
              </a:solidFill>
              <a:latin typeface="Lantinghei SC Demibold"/>
              <a:ea typeface="Lantinghei SC Demibold"/>
              <a:sym typeface="Lantinghei SC Demibold"/>
            </a:endParaRPr>
          </a:p>
        </p:txBody>
      </p:sp>
      <p:sp>
        <p:nvSpPr>
          <p:cNvPr id="8211" name="2"/>
          <p:cNvSpPr txBox="1"/>
          <p:nvPr/>
        </p:nvSpPr>
        <p:spPr>
          <a:xfrm>
            <a:off x="4951413" y="2189163"/>
            <a:ext cx="346075" cy="4349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500">
                <a:solidFill>
                  <a:srgbClr val="BAAD92"/>
                </a:solidFill>
                <a:latin typeface="Lantinghei SC Demibold"/>
                <a:ea typeface="Lantinghei SC Demibold"/>
                <a:sym typeface="Lantinghei SC Demibold"/>
              </a:rPr>
              <a:t>2</a:t>
            </a:r>
            <a:endParaRPr lang="zh-CN" altLang="zh-CN" sz="2500">
              <a:solidFill>
                <a:srgbClr val="BAAD92"/>
              </a:solidFill>
              <a:latin typeface="Lantinghei SC Demibold"/>
              <a:ea typeface="Lantinghei SC Demibold"/>
              <a:sym typeface="Lantinghei SC Demibold"/>
            </a:endParaRPr>
          </a:p>
        </p:txBody>
      </p:sp>
      <p:sp>
        <p:nvSpPr>
          <p:cNvPr id="8212" name="3"/>
          <p:cNvSpPr txBox="1"/>
          <p:nvPr/>
        </p:nvSpPr>
        <p:spPr>
          <a:xfrm>
            <a:off x="8799513" y="2189163"/>
            <a:ext cx="346075" cy="4349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500">
                <a:solidFill>
                  <a:srgbClr val="BAAD92"/>
                </a:solidFill>
                <a:latin typeface="Lantinghei SC Demibold"/>
                <a:ea typeface="Lantinghei SC Demibold"/>
                <a:sym typeface="Lantinghei SC Demibold"/>
              </a:rPr>
              <a:t>3</a:t>
            </a:r>
            <a:endParaRPr lang="zh-CN" altLang="zh-CN" sz="2500">
              <a:solidFill>
                <a:srgbClr val="BAAD92"/>
              </a:solidFill>
              <a:latin typeface="Lantinghei SC Demibold"/>
              <a:ea typeface="Lantinghei SC Demibold"/>
              <a:sym typeface="Lantinghei SC Demibold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万事见喜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喜上眉梢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626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5763" y="1465263"/>
            <a:ext cx="2695575" cy="427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250" y="1465263"/>
            <a:ext cx="3352800" cy="427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57963" y="1466850"/>
            <a:ext cx="2752725" cy="427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72600" y="1455738"/>
            <a:ext cx="2514600" cy="427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1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片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欢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喜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2" name="文本框 12"/>
          <p:cNvSpPr txBox="1"/>
          <p:nvPr/>
        </p:nvSpPr>
        <p:spPr>
          <a:xfrm>
            <a:off x="6799263" y="2105025"/>
            <a:ext cx="522763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340g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5g*68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片）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25.5*25.5*6cm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3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657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519238"/>
            <a:ext cx="5411787" cy="408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未来皆可期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愿你常欢喜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67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463" y="1714500"/>
            <a:ext cx="2659062" cy="400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82963" y="1714500"/>
            <a:ext cx="2646362" cy="400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00763" y="1714500"/>
            <a:ext cx="2579687" cy="400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51888" y="1714500"/>
            <a:ext cx="2711450" cy="401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699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片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满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00" name="文本框 12"/>
          <p:cNvSpPr txBox="1"/>
          <p:nvPr/>
        </p:nvSpPr>
        <p:spPr>
          <a:xfrm>
            <a:off x="6799263" y="2105025"/>
            <a:ext cx="5227637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年新会陈皮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   340g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5g*68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片）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25.5*25.5*6cm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0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9705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471613"/>
            <a:ext cx="5408612" cy="413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人生小满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即是圆满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2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7550" y="1657350"/>
            <a:ext cx="2724150" cy="408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36950" y="1657350"/>
            <a:ext cx="2500313" cy="408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0925" y="1657350"/>
            <a:ext cx="2668588" cy="410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93175" y="1657350"/>
            <a:ext cx="2620963" cy="4116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7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片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乐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8" name="文本框 12"/>
          <p:cNvSpPr txBox="1"/>
          <p:nvPr/>
        </p:nvSpPr>
        <p:spPr>
          <a:xfrm>
            <a:off x="6799263" y="2105025"/>
            <a:ext cx="522763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年二级白牡丹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340g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5g*68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片）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25.5*25.5*6cm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328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650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5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395413"/>
            <a:ext cx="5437187" cy="421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人生常乐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万事胜意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770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3550" y="1604963"/>
            <a:ext cx="2767013" cy="430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8025" y="1604963"/>
            <a:ext cx="2840038" cy="430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0" y="1604963"/>
            <a:ext cx="2759075" cy="430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82063" y="1604963"/>
            <a:ext cx="2752725" cy="430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3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姓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幸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4" name="文本框 12"/>
          <p:cNvSpPr txBox="1"/>
          <p:nvPr/>
        </p:nvSpPr>
        <p:spPr>
          <a:xfrm>
            <a:off x="6799263" y="2105025"/>
            <a:ext cx="522763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年一级贡眉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200g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颗）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37*23.7*6.2cm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69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87388" y="998538"/>
            <a:ext cx="5505450" cy="461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以茶会友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姓会幸会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986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2588" y="1581150"/>
            <a:ext cx="2787650" cy="430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62313" y="1581150"/>
            <a:ext cx="2709862" cy="430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64250" y="1581150"/>
            <a:ext cx="2616200" cy="4221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74113" y="1581150"/>
            <a:ext cx="2684462" cy="422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5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</a:t>
            </a:r>
            <a:endParaRPr 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6" name="文本框 12"/>
          <p:cNvSpPr txBox="1"/>
          <p:nvPr/>
        </p:nvSpPr>
        <p:spPr>
          <a:xfrm>
            <a:off x="7178675" y="210502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240g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5g*48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泡）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28.7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*19.6*13.5cm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7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142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87705" y="1553210"/>
            <a:ext cx="5923915" cy="3837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dist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感恩有你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文本框 12"/>
          <p:cNvSpPr txBox="1"/>
          <p:nvPr/>
        </p:nvSpPr>
        <p:spPr>
          <a:xfrm>
            <a:off x="7178675" y="1679575"/>
            <a:ext cx="457200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花香红茶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45g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3g*15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泡）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茶具：沐熹个人马克杯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*1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40.2*17.1*10.5cm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998538"/>
            <a:ext cx="5902325" cy="461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时光成就历史弥香的经典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7230" y="1678940"/>
            <a:ext cx="10870591" cy="4401820"/>
            <a:chOff x="957" y="2507"/>
            <a:chExt cx="16447" cy="6322"/>
          </a:xfrm>
        </p:grpSpPr>
        <p:grpSp>
          <p:nvGrpSpPr>
            <p:cNvPr id="7" name="组合 6"/>
            <p:cNvGrpSpPr/>
            <p:nvPr/>
          </p:nvGrpSpPr>
          <p:grpSpPr>
            <a:xfrm>
              <a:off x="957" y="2507"/>
              <a:ext cx="12468" cy="6322"/>
              <a:chOff x="865" y="2415"/>
              <a:chExt cx="14910" cy="7452"/>
            </a:xfrm>
          </p:grpSpPr>
          <p:pic>
            <p:nvPicPr>
              <p:cNvPr id="2" name="图片 1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865" y="2415"/>
                <a:ext cx="4911" cy="7452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901" y="2416"/>
                <a:ext cx="4607" cy="745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10633" y="2416"/>
                <a:ext cx="5142" cy="7450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529" y="2508"/>
              <a:ext cx="3875" cy="6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5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己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6" name="文本框 12"/>
          <p:cNvSpPr txBox="1"/>
          <p:nvPr/>
        </p:nvSpPr>
        <p:spPr>
          <a:xfrm>
            <a:off x="6799263" y="2105025"/>
            <a:ext cx="522763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年一级牡丹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*400g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21.5*21.5*21.5cm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7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273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560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801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4213" y="1657350"/>
            <a:ext cx="5430837" cy="3951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时光成就历史弥香的经典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1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6463" y="1679575"/>
            <a:ext cx="2619375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92513" y="1679575"/>
            <a:ext cx="2540000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99188" y="1679575"/>
            <a:ext cx="2505075" cy="407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70938" y="1679575"/>
            <a:ext cx="2674937" cy="407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3" name="文本框 10"/>
          <p:cNvSpPr txBox="1"/>
          <p:nvPr/>
        </p:nvSpPr>
        <p:spPr>
          <a:xfrm>
            <a:off x="7292975" y="393700"/>
            <a:ext cx="24733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胜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意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4" name="文本框 12"/>
          <p:cNvSpPr txBox="1"/>
          <p:nvPr/>
        </p:nvSpPr>
        <p:spPr>
          <a:xfrm>
            <a:off x="6799263" y="2105025"/>
            <a:ext cx="522763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400g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50g*8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饼）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33.2*13*12.7cm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84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380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9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414463"/>
            <a:ext cx="5411787" cy="419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顺遂无虞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皆得所愿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866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5788" y="1714500"/>
            <a:ext cx="2752725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95663" y="1714500"/>
            <a:ext cx="2955925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99213" y="1714500"/>
            <a:ext cx="2557462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13825" y="1714500"/>
            <a:ext cx="2579688" cy="410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16738" y="395288"/>
            <a:ext cx="289718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39" name="文本框 10"/>
          <p:cNvSpPr txBox="1"/>
          <p:nvPr/>
        </p:nvSpPr>
        <p:spPr>
          <a:xfrm>
            <a:off x="6916738" y="393700"/>
            <a:ext cx="284956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感恩遇见纯茶版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0" name="文本框 12"/>
          <p:cNvSpPr txBox="1"/>
          <p:nvPr/>
        </p:nvSpPr>
        <p:spPr>
          <a:xfrm>
            <a:off x="7178675" y="1657350"/>
            <a:ext cx="4779963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年寿眉茶砖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   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年寿眉茶砖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32.2*32.2*10.2cm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94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3088" y="1657350"/>
            <a:ext cx="5959475" cy="3783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心怀感恩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遇见美好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62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6325" y="1614488"/>
            <a:ext cx="2549525" cy="416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5700" y="1614488"/>
            <a:ext cx="2600325" cy="416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7725" y="1614488"/>
            <a:ext cx="2706688" cy="416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05875" y="1614488"/>
            <a:ext cx="2603500" cy="416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5" name="文本框 10"/>
          <p:cNvSpPr txBox="1"/>
          <p:nvPr/>
        </p:nvSpPr>
        <p:spPr>
          <a:xfrm>
            <a:off x="6592888" y="393700"/>
            <a:ext cx="317341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白茶印</a:t>
            </a:r>
            <a:r>
              <a:rPr lang="en-US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有机龙珠</a:t>
            </a:r>
            <a:endParaRPr lang="zh-CN" altLang="en-US" sz="26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6" name="文本框 12"/>
          <p:cNvSpPr txBox="1"/>
          <p:nvPr/>
        </p:nvSpPr>
        <p:spPr>
          <a:xfrm>
            <a:off x="7027863" y="1657350"/>
            <a:ext cx="4779962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年有机龙珠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150g(5g*30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颗）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41*51*12.5cm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7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238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404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433513"/>
            <a:ext cx="5408612" cy="417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自然之礼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礼予自然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5058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650" y="1544638"/>
            <a:ext cx="2620963" cy="432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35350" y="1544638"/>
            <a:ext cx="2620963" cy="432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15050" y="1544638"/>
            <a:ext cx="2589213" cy="431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63000" y="1544638"/>
            <a:ext cx="2638425" cy="431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3" name="文本框 10"/>
          <p:cNvSpPr txBox="1"/>
          <p:nvPr/>
        </p:nvSpPr>
        <p:spPr>
          <a:xfrm>
            <a:off x="6592888" y="393700"/>
            <a:ext cx="317341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白茶印</a:t>
            </a:r>
            <a:r>
              <a:rPr lang="en-US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基地龙珠</a:t>
            </a:r>
            <a:endParaRPr lang="zh-CN" altLang="en-US" sz="26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4" name="文本框 12"/>
          <p:cNvSpPr txBox="1"/>
          <p:nvPr/>
        </p:nvSpPr>
        <p:spPr>
          <a:xfrm>
            <a:off x="7027863" y="1657350"/>
            <a:ext cx="4779962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年荒野龙珠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150g(5g*30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颗）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41*51*12.5cm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黑体" panose="02010609060101010101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罐起免费专版订制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8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6089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219200"/>
            <a:ext cx="5408612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人生海海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有幸相遇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4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6275" y="1493838"/>
            <a:ext cx="2703513" cy="423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2650" y="1493838"/>
            <a:ext cx="2667000" cy="423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32513" y="1493838"/>
            <a:ext cx="2654300" cy="423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29675" y="1493838"/>
            <a:ext cx="2776538" cy="423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五十年树龄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荒野老树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710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515938" y="1412875"/>
            <a:ext cx="2651125" cy="473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246438" y="1414463"/>
            <a:ext cx="2816225" cy="472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8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142038" y="1414463"/>
            <a:ext cx="2784475" cy="472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9005888" y="1414463"/>
            <a:ext cx="2841625" cy="472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1" name="文本框 10"/>
          <p:cNvSpPr txBox="1"/>
          <p:nvPr/>
        </p:nvSpPr>
        <p:spPr>
          <a:xfrm>
            <a:off x="6592888" y="393700"/>
            <a:ext cx="317341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春秋大印</a:t>
            </a:r>
            <a:r>
              <a:rPr lang="en-US" altLang="zh-CN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6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伴手礼装</a:t>
            </a:r>
            <a:endParaRPr lang="zh-CN" altLang="en-US" sz="26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2" name="文本框 12"/>
          <p:cNvSpPr txBox="1"/>
          <p:nvPr/>
        </p:nvSpPr>
        <p:spPr>
          <a:xfrm>
            <a:off x="7027863" y="1657350"/>
            <a:ext cx="4779962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年春寿眉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年秋寿眉（拼配）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  160g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5g*32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片）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19.8*37.2*29.5cm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3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8137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8975" y="1327150"/>
            <a:ext cx="5407025" cy="428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好春光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遇秋香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915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5313" y="1781175"/>
            <a:ext cx="2709862" cy="417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76613" y="1781175"/>
            <a:ext cx="2790825" cy="417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8875" y="1781175"/>
            <a:ext cx="2797175" cy="417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07488" y="1781175"/>
            <a:ext cx="2619375" cy="417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83375" y="395288"/>
            <a:ext cx="31305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179" name="文本框 10"/>
          <p:cNvSpPr txBox="1"/>
          <p:nvPr/>
        </p:nvSpPr>
        <p:spPr>
          <a:xfrm>
            <a:off x="6751638" y="393700"/>
            <a:ext cx="301466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春秋大印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自饮装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180" name="文本框 12"/>
          <p:cNvSpPr txBox="1"/>
          <p:nvPr/>
        </p:nvSpPr>
        <p:spPr>
          <a:xfrm>
            <a:off x="7027863" y="1657350"/>
            <a:ext cx="4779962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年春寿眉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年秋寿眉（拼配）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  300g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5g*60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片）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17.4*21.4*8.7cm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18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143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018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346200"/>
            <a:ext cx="5410200" cy="4262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4778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春秋大印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小方片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02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1800" y="1541463"/>
            <a:ext cx="2586038" cy="437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52763" y="1541463"/>
            <a:ext cx="2962275" cy="437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05888" y="1543050"/>
            <a:ext cx="2728912" cy="4370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48375" y="1543050"/>
            <a:ext cx="2924175" cy="4370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dist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白茶印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藏印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文本框 12"/>
          <p:cNvSpPr txBox="1"/>
          <p:nvPr/>
        </p:nvSpPr>
        <p:spPr>
          <a:xfrm>
            <a:off x="7178675" y="167957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</a:rPr>
              <a:t>2014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300g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50g*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41.1*28.6*3.6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256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705" y="1028065"/>
            <a:ext cx="5910580" cy="458089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藏一方印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藏一方山水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5480" y="1539875"/>
            <a:ext cx="10977252" cy="4260233"/>
            <a:chOff x="1027" y="2400"/>
            <a:chExt cx="17093" cy="6529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27" y="2400"/>
              <a:ext cx="4424" cy="65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720" y="2400"/>
              <a:ext cx="4322" cy="652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311" y="2400"/>
              <a:ext cx="3937" cy="65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4475" y="2400"/>
              <a:ext cx="3645" cy="6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dist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白茶印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龍印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文本框 12"/>
          <p:cNvSpPr txBox="1"/>
          <p:nvPr/>
        </p:nvSpPr>
        <p:spPr>
          <a:xfrm>
            <a:off x="7178675" y="167957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年金奖寿眉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*200g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19*19*3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249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68730" y="459105"/>
            <a:ext cx="4236085" cy="51498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32275" y="4397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金奖寿眉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56895" y="1423670"/>
            <a:ext cx="11208385" cy="4803775"/>
            <a:chOff x="877" y="2242"/>
            <a:chExt cx="17651" cy="7565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77" y="2242"/>
              <a:ext cx="4630" cy="755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610" y="2242"/>
              <a:ext cx="4247" cy="75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9960" y="2242"/>
              <a:ext cx="4410" cy="75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>
            <a:xfrm>
              <a:off x="14473" y="2242"/>
              <a:ext cx="4055" cy="75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83375" y="395288"/>
            <a:ext cx="31305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7" name="文本框 10"/>
          <p:cNvSpPr txBox="1"/>
          <p:nvPr/>
        </p:nvSpPr>
        <p:spPr>
          <a:xfrm>
            <a:off x="6751638" y="393700"/>
            <a:ext cx="3014662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春秋大印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收藏装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8" name="文本框 12"/>
          <p:cNvSpPr txBox="1"/>
          <p:nvPr/>
        </p:nvSpPr>
        <p:spPr>
          <a:xfrm>
            <a:off x="7027863" y="1657350"/>
            <a:ext cx="4779962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年春寿眉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年秋寿眉（拼配）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   300g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25*23.5*3.8cm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22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2233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6913" y="1271588"/>
            <a:ext cx="5395912" cy="4337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dist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悦团圆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0" name="文本框 12"/>
          <p:cNvSpPr txBox="1"/>
          <p:nvPr/>
        </p:nvSpPr>
        <p:spPr>
          <a:xfrm>
            <a:off x="7178675" y="195262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茶叶：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陈韵寿眉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g*</a:t>
            </a:r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36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泡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30*28*8cm</a:t>
            </a:r>
            <a:endParaRPr lang="en-US" spc="-2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08760" y="395605"/>
            <a:ext cx="4064000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3254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感受春水秋香的拼配艺术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325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3625" y="1390650"/>
            <a:ext cx="3249613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06913" y="1390650"/>
            <a:ext cx="359092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91513" y="1395413"/>
            <a:ext cx="2924175" cy="452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027863" y="395288"/>
            <a:ext cx="2786063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275" name="文本框 10"/>
          <p:cNvSpPr txBox="1"/>
          <p:nvPr/>
        </p:nvSpPr>
        <p:spPr>
          <a:xfrm>
            <a:off x="7178675" y="393700"/>
            <a:ext cx="25876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茶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印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2.0</a:t>
            </a:r>
            <a:endParaRPr lang="en-US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276" name="文本框 12"/>
          <p:cNvSpPr txBox="1"/>
          <p:nvPr/>
        </p:nvSpPr>
        <p:spPr>
          <a:xfrm>
            <a:off x="7456488" y="1952625"/>
            <a:ext cx="406558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18*18*3cm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277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428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150938"/>
            <a:ext cx="5408612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3254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一片好的福鼎白茶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529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463" y="1514475"/>
            <a:ext cx="2854325" cy="435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9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19500" y="1514475"/>
            <a:ext cx="2724150" cy="435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57950" y="1514475"/>
            <a:ext cx="2400300" cy="435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70963" y="1514475"/>
            <a:ext cx="2557462" cy="435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23" name="文本框 10"/>
          <p:cNvSpPr txBox="1"/>
          <p:nvPr/>
        </p:nvSpPr>
        <p:spPr>
          <a:xfrm>
            <a:off x="6664325" y="393700"/>
            <a:ext cx="310197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传家龙团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春寿眉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24" name="文本框 12"/>
          <p:cNvSpPr txBox="1"/>
          <p:nvPr/>
        </p:nvSpPr>
        <p:spPr>
          <a:xfrm>
            <a:off x="7178675" y="195262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1350g(150g*9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个）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39*39*10cm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2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980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6329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0088" y="1220788"/>
            <a:ext cx="5403850" cy="438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3254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一叶相承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傳家至宝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7346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775" y="1376363"/>
            <a:ext cx="2908300" cy="425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6000" y="1377950"/>
            <a:ext cx="2590800" cy="424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58263" y="1376363"/>
            <a:ext cx="2508250" cy="425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73788" y="1376363"/>
            <a:ext cx="2740025" cy="4252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1" name="文本框 10"/>
          <p:cNvSpPr txBox="1"/>
          <p:nvPr/>
        </p:nvSpPr>
        <p:spPr>
          <a:xfrm>
            <a:off x="6664325" y="393700"/>
            <a:ext cx="310197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传家龙团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白牡丹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2" name="文本框 12"/>
          <p:cNvSpPr txBox="1"/>
          <p:nvPr/>
        </p:nvSpPr>
        <p:spPr>
          <a:xfrm>
            <a:off x="7178675" y="195262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年一级牡丹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1350g(150g*9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个）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39*39*10cm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3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986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1980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8377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2625" y="1262063"/>
            <a:ext cx="5437188" cy="4346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3254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一叶相承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傳家至宝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9394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4988" y="1463675"/>
            <a:ext cx="2803525" cy="443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3913" y="1463675"/>
            <a:ext cx="2673350" cy="443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62663" y="1463675"/>
            <a:ext cx="2825750" cy="443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7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23338" y="1463675"/>
            <a:ext cx="2841625" cy="443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32588" y="395288"/>
            <a:ext cx="30813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419" name="文本框 10"/>
          <p:cNvSpPr txBox="1"/>
          <p:nvPr/>
        </p:nvSpPr>
        <p:spPr>
          <a:xfrm>
            <a:off x="6926263" y="393700"/>
            <a:ext cx="2840037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春茶礼盒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420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732588" y="4984750"/>
            <a:ext cx="1539875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首日出货价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1126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984750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首日零售价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2600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0424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1825" y="1685925"/>
            <a:ext cx="2797175" cy="3487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86150" y="1685925"/>
            <a:ext cx="2759075" cy="3487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6" name="文本框 5"/>
          <p:cNvSpPr txBox="1"/>
          <p:nvPr>
            <p:custDataLst>
              <p:tags r:id="rId6"/>
            </p:custDataLst>
          </p:nvPr>
        </p:nvSpPr>
        <p:spPr>
          <a:xfrm>
            <a:off x="7048500" y="1398588"/>
            <a:ext cx="4627563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年荒野银针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年首日银针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29.6*14.5*15.6cm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32588" y="3954463"/>
            <a:ext cx="1539875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荒野出货价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1555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342563" y="3954463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荒野零售价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3600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32588" y="395288"/>
            <a:ext cx="30813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43" name="文本框 10"/>
          <p:cNvSpPr txBox="1"/>
          <p:nvPr/>
        </p:nvSpPr>
        <p:spPr>
          <a:xfrm>
            <a:off x="6886575" y="393700"/>
            <a:ext cx="28797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春茶礼盒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44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732588" y="4984750"/>
            <a:ext cx="1539875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牡丹出货价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446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984750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牡丹零售价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999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448" name="文本框 5"/>
          <p:cNvSpPr txBox="1"/>
          <p:nvPr>
            <p:custDataLst>
              <p:tags r:id="rId2"/>
            </p:custDataLst>
          </p:nvPr>
        </p:nvSpPr>
        <p:spPr>
          <a:xfrm>
            <a:off x="7048500" y="1398588"/>
            <a:ext cx="4627563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年首日银针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年特级牡丹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*300g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29.6*14.5*15.6cm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32588" y="3954463"/>
            <a:ext cx="1539875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白毫出货价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899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342563" y="3954463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白毫零售价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1999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5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7388" y="1520825"/>
            <a:ext cx="2643187" cy="335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3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16300" y="1520825"/>
            <a:ext cx="2630488" cy="3354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00488" y="325438"/>
            <a:ext cx="4803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山野的气韵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	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春天的精华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2466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0563" y="1663700"/>
            <a:ext cx="2887662" cy="426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文本框 7"/>
          <p:cNvSpPr txBox="1"/>
          <p:nvPr/>
        </p:nvSpPr>
        <p:spPr>
          <a:xfrm>
            <a:off x="3128963" y="4619625"/>
            <a:ext cx="385762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荒野银针</a:t>
            </a: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2468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7125" y="1663700"/>
            <a:ext cx="2451100" cy="426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07125" y="1663700"/>
            <a:ext cx="2360613" cy="426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0" name="文本框 10"/>
          <p:cNvSpPr txBox="1"/>
          <p:nvPr/>
        </p:nvSpPr>
        <p:spPr>
          <a:xfrm>
            <a:off x="8091488" y="4619625"/>
            <a:ext cx="384175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白毫银针</a:t>
            </a: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2471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6638" y="1663700"/>
            <a:ext cx="2505075" cy="4265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0">
            <a:off x="335280" y="1541780"/>
            <a:ext cx="11414760" cy="4646295"/>
            <a:chOff x="1056" y="2636"/>
            <a:chExt cx="35952" cy="1463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808" y="2637"/>
              <a:ext cx="8359" cy="1463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9313" y="2636"/>
              <a:ext cx="8623" cy="1463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8046" y="2636"/>
              <a:ext cx="8962" cy="1463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056" y="2638"/>
              <a:ext cx="9598" cy="14632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>
            <p:custDataLst>
              <p:tags r:id="rId9"/>
            </p:custDataLst>
          </p:nvPr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喜乐共团圆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29425" y="395288"/>
            <a:ext cx="298450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1" name="文本框 10"/>
          <p:cNvSpPr txBox="1"/>
          <p:nvPr/>
        </p:nvSpPr>
        <p:spPr>
          <a:xfrm>
            <a:off x="6905625" y="393700"/>
            <a:ext cx="286067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甑惜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白毫银针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2" name="文本框 12"/>
          <p:cNvSpPr txBox="1"/>
          <p:nvPr/>
        </p:nvSpPr>
        <p:spPr>
          <a:xfrm>
            <a:off x="7178675" y="195262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年白毫银针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160g(5g*32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泡）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33*22.5*7.7cm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3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1390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3497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4213" y="1381125"/>
            <a:ext cx="5418137" cy="422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5057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珍惜每一片茶叶的行走与阅历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4514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9625" y="1593850"/>
            <a:ext cx="2684463" cy="430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62350" y="1597025"/>
            <a:ext cx="2447925" cy="430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6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78538" y="1597025"/>
            <a:ext cx="2601912" cy="430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7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05863" y="1597025"/>
            <a:ext cx="2659062" cy="430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92888" y="395288"/>
            <a:ext cx="32210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39" name="文本框 10"/>
          <p:cNvSpPr txBox="1"/>
          <p:nvPr/>
        </p:nvSpPr>
        <p:spPr>
          <a:xfrm>
            <a:off x="6664325" y="393700"/>
            <a:ext cx="310197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甑惜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特级白牡丹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40" name="文本框 12"/>
          <p:cNvSpPr txBox="1"/>
          <p:nvPr/>
        </p:nvSpPr>
        <p:spPr>
          <a:xfrm>
            <a:off x="7178675" y="195262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年特级白牡丹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160g(5g*32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泡）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33*22.5*7.7cm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4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415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554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485900"/>
            <a:ext cx="5405437" cy="4122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5057775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珍惜每一片茶叶的行走与阅历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656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7875" y="1577975"/>
            <a:ext cx="2613025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3288" y="1577975"/>
            <a:ext cx="2759075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4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54750" y="1577975"/>
            <a:ext cx="2697163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5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12238" y="1577975"/>
            <a:ext cx="2514600" cy="4210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587" name="文本框 10"/>
          <p:cNvSpPr txBox="1"/>
          <p:nvPr/>
        </p:nvSpPr>
        <p:spPr>
          <a:xfrm>
            <a:off x="7343775" y="393700"/>
            <a:ext cx="24225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老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寿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588" name="文本框 12"/>
          <p:cNvSpPr txBox="1"/>
          <p:nvPr/>
        </p:nvSpPr>
        <p:spPr>
          <a:xfrm>
            <a:off x="7178675" y="1952625"/>
            <a:ext cx="46291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2017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200g(5g*40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泡）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30.9*16.6*8cm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58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280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7593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8975" y="1492250"/>
            <a:ext cx="5402263" cy="4116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片片时光老滋味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861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750" y="1585913"/>
            <a:ext cx="2641600" cy="407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14725" y="1585913"/>
            <a:ext cx="2560638" cy="407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54738" y="1585913"/>
            <a:ext cx="2325687" cy="407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59800" y="1585913"/>
            <a:ext cx="2414588" cy="4078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963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9635" name="组合 1"/>
          <p:cNvGrpSpPr/>
          <p:nvPr/>
        </p:nvGrpSpPr>
        <p:grpSpPr>
          <a:xfrm>
            <a:off x="1677988" y="339725"/>
            <a:ext cx="8458200" cy="1490663"/>
            <a:chOff x="2643" y="535"/>
            <a:chExt cx="13320" cy="2347"/>
          </a:xfrm>
        </p:grpSpPr>
        <p:grpSp>
          <p:nvGrpSpPr>
            <p:cNvPr id="69636" name="组合 2"/>
            <p:cNvGrpSpPr/>
            <p:nvPr/>
          </p:nvGrpSpPr>
          <p:grpSpPr>
            <a:xfrm>
              <a:off x="2643" y="535"/>
              <a:ext cx="13321" cy="1768"/>
              <a:chOff x="2643" y="535"/>
              <a:chExt cx="13321" cy="1768"/>
            </a:xfrm>
          </p:grpSpPr>
          <p:sp>
            <p:nvSpPr>
              <p:cNvPr id="69637" name="文本框 3"/>
              <p:cNvSpPr txBox="1"/>
              <p:nvPr/>
            </p:nvSpPr>
            <p:spPr>
              <a:xfrm>
                <a:off x="2642" y="752"/>
                <a:ext cx="4632" cy="13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p>
                <a:r>
                  <a:rPr lang="zh-CN" altLang="en-US" sz="48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精选白茶</a:t>
                </a:r>
                <a:endParaRPr lang="zh-CN" altLang="en-US" sz="48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9638" name="文本框 5"/>
              <p:cNvSpPr txBox="1"/>
              <p:nvPr/>
            </p:nvSpPr>
            <p:spPr>
              <a:xfrm>
                <a:off x="13060" y="752"/>
                <a:ext cx="2905" cy="130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p>
                <a:r>
                  <a:rPr lang="zh-CN" altLang="en-US" sz="48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系列</a:t>
                </a:r>
                <a:endParaRPr lang="zh-CN" altLang="en-US" sz="480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减号 6"/>
              <p:cNvSpPr/>
              <p:nvPr/>
            </p:nvSpPr>
            <p:spPr>
              <a:xfrm>
                <a:off x="7130" y="2182"/>
                <a:ext cx="3372" cy="120"/>
              </a:xfrm>
              <a:prstGeom prst="mathMinus">
                <a:avLst/>
              </a:prstGeom>
              <a:solidFill>
                <a:schemeClr val="bg1"/>
              </a:solidFill>
              <a:ln w="101600"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减号 10"/>
              <p:cNvSpPr/>
              <p:nvPr/>
            </p:nvSpPr>
            <p:spPr>
              <a:xfrm>
                <a:off x="9685" y="2182"/>
                <a:ext cx="3375" cy="120"/>
              </a:xfrm>
              <a:prstGeom prst="mathMinus">
                <a:avLst/>
              </a:prstGeom>
              <a:ln w="101600">
                <a:solidFill>
                  <a:srgbClr val="C0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69641" name="文本框 4"/>
              <p:cNvSpPr txBox="1"/>
              <p:nvPr/>
            </p:nvSpPr>
            <p:spPr>
              <a:xfrm>
                <a:off x="6660" y="534"/>
                <a:ext cx="6400" cy="17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 anchorCtr="0">
                <a:spAutoFit/>
              </a:bodyPr>
              <a:p>
                <a:pPr algn="ctr"/>
                <a:r>
                  <a:rPr lang="zh-CN" altLang="en-US" sz="6600">
                    <a:latin typeface="宋体" panose="02010600030101010101" pitchFamily="2" charset="-122"/>
                    <a:ea typeface="宋体" panose="02010600030101010101" pitchFamily="2" charset="-122"/>
                  </a:rPr>
                  <a:t>【</a:t>
                </a:r>
                <a:r>
                  <a:rPr lang="zh-CN" altLang="en-US" sz="6600" b="1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微</a:t>
                </a:r>
                <a:r>
                  <a:rPr lang="zh-CN" altLang="en-US" sz="660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定制</a:t>
                </a:r>
                <a:r>
                  <a:rPr lang="zh-CN" altLang="en-US" sz="6600">
                    <a:latin typeface="宋体" panose="02010600030101010101" pitchFamily="2" charset="-122"/>
                    <a:ea typeface="宋体" panose="02010600030101010101" pitchFamily="2" charset="-122"/>
                  </a:rPr>
                  <a:t>】</a:t>
                </a:r>
                <a:endParaRPr lang="zh-CN" altLang="en-US" sz="66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9642" name="文本框 11"/>
            <p:cNvSpPr txBox="1"/>
            <p:nvPr/>
          </p:nvSpPr>
          <p:spPr>
            <a:xfrm>
              <a:off x="7632" y="2302"/>
              <a:ext cx="49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dist"/>
              <a:r>
                <a:rPr lang="en-US" altLang="zh-CN">
                  <a:solidFill>
                    <a:schemeClr val="bg1"/>
                  </a:solidFill>
                  <a:latin typeface="Cambria" panose="02040503050406030204" charset="0"/>
                  <a:ea typeface="黑体" panose="02010609060101010101" charset="-122"/>
                </a:rPr>
                <a:t>customizet  service</a:t>
              </a:r>
              <a:endParaRPr lang="en-US" altLang="zh-CN">
                <a:solidFill>
                  <a:schemeClr val="bg1"/>
                </a:solidFill>
                <a:latin typeface="Cambria" panose="02040503050406030204" charset="0"/>
                <a:ea typeface="黑体" panose="02010609060101010101" charset="-122"/>
              </a:endParaRPr>
            </a:p>
          </p:txBody>
        </p:sp>
      </p:grpSp>
      <p:grpSp>
        <p:nvGrpSpPr>
          <p:cNvPr id="69643" name="组合 4"/>
          <p:cNvGrpSpPr/>
          <p:nvPr/>
        </p:nvGrpSpPr>
        <p:grpSpPr>
          <a:xfrm>
            <a:off x="803275" y="2084388"/>
            <a:ext cx="8154988" cy="4287837"/>
            <a:chOff x="1265" y="3282"/>
            <a:chExt cx="12842" cy="6752"/>
          </a:xfrm>
        </p:grpSpPr>
        <p:grpSp>
          <p:nvGrpSpPr>
            <p:cNvPr id="69644" name="组合 42"/>
            <p:cNvGrpSpPr/>
            <p:nvPr/>
          </p:nvGrpSpPr>
          <p:grpSpPr>
            <a:xfrm>
              <a:off x="1265" y="3282"/>
              <a:ext cx="4207" cy="6752"/>
              <a:chOff x="1264" y="3283"/>
              <a:chExt cx="4209" cy="6752"/>
            </a:xfrm>
          </p:grpSpPr>
          <p:pic>
            <p:nvPicPr>
              <p:cNvPr id="69645" name="图片 17" descr="微信图片_2023122914200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4" y="3283"/>
                <a:ext cx="4209" cy="67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" name="矩形 20"/>
              <p:cNvSpPr/>
              <p:nvPr/>
            </p:nvSpPr>
            <p:spPr>
              <a:xfrm>
                <a:off x="1758" y="4195"/>
                <a:ext cx="3220" cy="494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grpSp>
          <p:nvGrpSpPr>
            <p:cNvPr id="69647" name="组合 43"/>
            <p:cNvGrpSpPr/>
            <p:nvPr/>
          </p:nvGrpSpPr>
          <p:grpSpPr>
            <a:xfrm>
              <a:off x="5580" y="3792"/>
              <a:ext cx="4232" cy="6023"/>
              <a:chOff x="5580" y="3793"/>
              <a:chExt cx="4232" cy="6023"/>
            </a:xfrm>
          </p:grpSpPr>
          <p:pic>
            <p:nvPicPr>
              <p:cNvPr id="69648" name="图片 18" descr="微信图片_2023122914200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0" y="3793"/>
                <a:ext cx="4213" cy="60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" name="椭圆 21"/>
              <p:cNvSpPr/>
              <p:nvPr/>
            </p:nvSpPr>
            <p:spPr>
              <a:xfrm>
                <a:off x="5731" y="9251"/>
                <a:ext cx="1385" cy="565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792" y="4195"/>
                <a:ext cx="2957" cy="497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8749" y="7868"/>
                <a:ext cx="1063" cy="1270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grpSp>
          <p:nvGrpSpPr>
            <p:cNvPr id="69652" name="组合 34"/>
            <p:cNvGrpSpPr/>
            <p:nvPr/>
          </p:nvGrpSpPr>
          <p:grpSpPr>
            <a:xfrm>
              <a:off x="9900" y="3875"/>
              <a:ext cx="4207" cy="6038"/>
              <a:chOff x="11756" y="3778"/>
              <a:chExt cx="5058" cy="6414"/>
            </a:xfrm>
          </p:grpSpPr>
          <p:pic>
            <p:nvPicPr>
              <p:cNvPr id="69653" name="图片 19" descr="微信图片_2023122914195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56" y="3778"/>
                <a:ext cx="5058" cy="641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" name="矩形 30"/>
              <p:cNvSpPr/>
              <p:nvPr/>
            </p:nvSpPr>
            <p:spPr>
              <a:xfrm>
                <a:off x="12786" y="4461"/>
                <a:ext cx="2984" cy="333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068" y="9396"/>
                <a:ext cx="1245" cy="796"/>
              </a:xfrm>
              <a:prstGeom prst="ellipse">
                <a:avLst/>
              </a:prstGeom>
              <a:noFill/>
              <a:ln w="25400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2402" y="9137"/>
              <a:ext cx="1832" cy="77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69657" name="组合 1"/>
          <p:cNvGrpSpPr/>
          <p:nvPr/>
        </p:nvGrpSpPr>
        <p:grpSpPr>
          <a:xfrm>
            <a:off x="9026525" y="3259138"/>
            <a:ext cx="3038475" cy="1279525"/>
            <a:chOff x="14215" y="5133"/>
            <a:chExt cx="4786" cy="2014"/>
          </a:xfrm>
        </p:grpSpPr>
        <p:sp>
          <p:nvSpPr>
            <p:cNvPr id="69658" name="文本框 35"/>
            <p:cNvSpPr txBox="1"/>
            <p:nvPr/>
          </p:nvSpPr>
          <p:spPr>
            <a:xfrm>
              <a:off x="14215" y="5133"/>
              <a:ext cx="4786" cy="9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文字替换</a:t>
              </a:r>
              <a:endPara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endPara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endPara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加号 36"/>
            <p:cNvSpPr/>
            <p:nvPr/>
          </p:nvSpPr>
          <p:spPr>
            <a:xfrm>
              <a:off x="16157" y="6126"/>
              <a:ext cx="900" cy="1021"/>
            </a:xfrm>
            <a:prstGeom prst="mathPl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9660" name="文本框 1"/>
          <p:cNvSpPr txBox="1"/>
          <p:nvPr/>
        </p:nvSpPr>
        <p:spPr>
          <a:xfrm>
            <a:off x="9509125" y="4538663"/>
            <a:ext cx="236537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图片替换</a:t>
            </a:r>
            <a:endParaRPr lang="zh-CN" altLang="en-US" sz="4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56388" y="395288"/>
            <a:ext cx="315753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659" name="文本框 10"/>
          <p:cNvSpPr txBox="1"/>
          <p:nvPr/>
        </p:nvSpPr>
        <p:spPr>
          <a:xfrm>
            <a:off x="6753225" y="395288"/>
            <a:ext cx="3060700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精选官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年份白茶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660" name="文本框 12"/>
          <p:cNvSpPr txBox="1"/>
          <p:nvPr/>
        </p:nvSpPr>
        <p:spPr>
          <a:xfrm>
            <a:off x="7178675" y="1952625"/>
            <a:ext cx="46291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280g(5g*56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颗）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16.5*22*2.3cm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盒起可做版面订制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66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0665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263650"/>
            <a:ext cx="5408612" cy="4344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9909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唯有精选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独具价值</a:t>
            </a:r>
            <a:endParaRPr lang="zh-CN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682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2675" y="1781175"/>
            <a:ext cx="2700338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3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70638" y="1781175"/>
            <a:ext cx="2554287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0088" y="1781175"/>
            <a:ext cx="2874962" cy="392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5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72550" y="1781175"/>
            <a:ext cx="2420938" cy="392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6" name="文本框 11"/>
          <p:cNvSpPr txBox="1"/>
          <p:nvPr/>
        </p:nvSpPr>
        <p:spPr>
          <a:xfrm>
            <a:off x="1293813" y="1900238"/>
            <a:ext cx="1647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三个版面可选</a:t>
            </a: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13538" y="395288"/>
            <a:ext cx="3100388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5" name="文本框 10"/>
          <p:cNvSpPr txBox="1"/>
          <p:nvPr/>
        </p:nvSpPr>
        <p:spPr>
          <a:xfrm>
            <a:off x="6800850" y="393700"/>
            <a:ext cx="29654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精选官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有机白茶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6" name="文本框 12"/>
          <p:cNvSpPr txBox="1"/>
          <p:nvPr/>
        </p:nvSpPr>
        <p:spPr>
          <a:xfrm>
            <a:off x="7178675" y="1952625"/>
            <a:ext cx="46291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280g(5g*56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颗）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16.5*22*2.3cm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盒起可做版面订制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7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4761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9450" y="1327150"/>
            <a:ext cx="5416550" cy="428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斗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8" name="文本框 12"/>
          <p:cNvSpPr txBox="1"/>
          <p:nvPr/>
        </p:nvSpPr>
        <p:spPr>
          <a:xfrm>
            <a:off x="7178675" y="167957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200g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20g*10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根）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25.5*25.5*6cm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27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0563" y="1446213"/>
            <a:ext cx="5400675" cy="416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唯有精选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独具价值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5778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9150" y="1709738"/>
            <a:ext cx="2736850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62363" y="1719263"/>
            <a:ext cx="2549525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18250" y="1714500"/>
            <a:ext cx="2297113" cy="4198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21725" y="1719263"/>
            <a:ext cx="2528888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2" name="文本框 11"/>
          <p:cNvSpPr txBox="1"/>
          <p:nvPr>
            <p:custDataLst>
              <p:tags r:id="rId9"/>
            </p:custDataLst>
          </p:nvPr>
        </p:nvSpPr>
        <p:spPr>
          <a:xfrm>
            <a:off x="1311275" y="1844675"/>
            <a:ext cx="1647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三个版面可选</a:t>
            </a:r>
            <a:endParaRPr lang="zh-CN" altLang="en-US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34175" y="395288"/>
            <a:ext cx="30797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03" name="文本框 10"/>
          <p:cNvSpPr txBox="1"/>
          <p:nvPr/>
        </p:nvSpPr>
        <p:spPr>
          <a:xfrm>
            <a:off x="6829425" y="393700"/>
            <a:ext cx="293687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微定制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陈年寿眉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04" name="文本框 12"/>
          <p:cNvSpPr txBox="1"/>
          <p:nvPr/>
        </p:nvSpPr>
        <p:spPr>
          <a:xfrm>
            <a:off x="7178675" y="1952625"/>
            <a:ext cx="46291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*220g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22*15*2.5cm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盒起可做版面订制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805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290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6809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290638"/>
            <a:ext cx="5475287" cy="431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唯有精选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独具价值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7826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275" y="1495425"/>
            <a:ext cx="262255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8050" y="1495425"/>
            <a:ext cx="2700338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8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70613" y="1495425"/>
            <a:ext cx="2617787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10625" y="1495425"/>
            <a:ext cx="2517775" cy="4335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34175" y="395288"/>
            <a:ext cx="30797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851" name="文本框 10"/>
          <p:cNvSpPr txBox="1"/>
          <p:nvPr/>
        </p:nvSpPr>
        <p:spPr>
          <a:xfrm>
            <a:off x="6810375" y="393700"/>
            <a:ext cx="29559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微定制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春日寿眉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852" name="文本框 12"/>
          <p:cNvSpPr txBox="1"/>
          <p:nvPr/>
        </p:nvSpPr>
        <p:spPr>
          <a:xfrm>
            <a:off x="7178675" y="1952625"/>
            <a:ext cx="46291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*220g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22*15*2.5cm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盒起可做版面订制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853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260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8857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500188"/>
            <a:ext cx="5414962" cy="410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唯有精选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独具价值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9874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6775" y="1647825"/>
            <a:ext cx="2759075" cy="415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5700" y="1655763"/>
            <a:ext cx="2546350" cy="413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13488" y="1655763"/>
            <a:ext cx="2473325" cy="413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858250" y="1668463"/>
            <a:ext cx="2422525" cy="411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734175" y="395288"/>
            <a:ext cx="30797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899" name="文本框 10"/>
          <p:cNvSpPr txBox="1"/>
          <p:nvPr/>
        </p:nvSpPr>
        <p:spPr>
          <a:xfrm>
            <a:off x="6810375" y="393700"/>
            <a:ext cx="2955925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微定制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早春牡丹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900" name="文本框 12"/>
          <p:cNvSpPr txBox="1"/>
          <p:nvPr/>
        </p:nvSpPr>
        <p:spPr>
          <a:xfrm>
            <a:off x="7178675" y="1952625"/>
            <a:ext cx="46291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年一级白牡丹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*220g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22*15*2.5cm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盒起可做版面订制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901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590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090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185863"/>
            <a:ext cx="5408612" cy="442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唯有精选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独具价值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192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0100" y="1778000"/>
            <a:ext cx="2797175" cy="413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86175" y="1778000"/>
            <a:ext cx="2616200" cy="413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4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91275" y="1778000"/>
            <a:ext cx="2549525" cy="413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5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31288" y="1778000"/>
            <a:ext cx="2351087" cy="413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00850" y="395288"/>
            <a:ext cx="3013075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7" name="文本框 10"/>
          <p:cNvSpPr txBox="1"/>
          <p:nvPr/>
        </p:nvSpPr>
        <p:spPr>
          <a:xfrm>
            <a:off x="6869113" y="393700"/>
            <a:ext cx="2897187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微定制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陈年寿眉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8" name="文本框 12"/>
          <p:cNvSpPr txBox="1"/>
          <p:nvPr/>
        </p:nvSpPr>
        <p:spPr>
          <a:xfrm>
            <a:off x="7178675" y="1952625"/>
            <a:ext cx="46291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2019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年一级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</a:rPr>
              <a:t>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*63g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19.1*11.6*1.5cm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订制：</a:t>
            </a:r>
            <a:r>
              <a:rPr lang="en-US" altLang="zh-CN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盒起可做版面订制</a:t>
            </a:r>
            <a:endParaRPr lang="en-US" altLang="zh-CN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295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388" y="1462088"/>
            <a:ext cx="5408612" cy="4146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622675" y="447675"/>
            <a:ext cx="421005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唯有精选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独具价值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3970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1050" y="1479550"/>
            <a:ext cx="2724150" cy="445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48063" y="1479550"/>
            <a:ext cx="2657475" cy="445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48400" y="1479550"/>
            <a:ext cx="2505075" cy="445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3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96338" y="1479550"/>
            <a:ext cx="2589212" cy="4459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00850" y="395288"/>
            <a:ext cx="3013075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7" name="文本框 10"/>
          <p:cNvSpPr txBox="1"/>
          <p:nvPr/>
        </p:nvSpPr>
        <p:spPr>
          <a:xfrm>
            <a:off x="6869113" y="393700"/>
            <a:ext cx="2897187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  <a:latin typeface="MiSans Demibold" panose="00000700000000000000" pitchFamily="2" charset="-122"/>
                <a:ea typeface="MiSans Demibold" panose="00000700000000000000" pitchFamily="2" charset="-122"/>
                <a:cs typeface="阿里巴巴普惠体 Medium" panose="00020600040101010101" pitchFamily="18" charset="-122"/>
                <a:sym typeface="+mn-ea"/>
              </a:rPr>
              <a:t>月影竖纹杯</a:t>
            </a:r>
            <a:endParaRPr lang="zh-CN" altLang="en-US" sz="2800" dirty="0">
              <a:solidFill>
                <a:schemeClr val="bg1"/>
              </a:solidFill>
              <a:latin typeface="MiSans Demibold" panose="00000700000000000000" pitchFamily="2" charset="-122"/>
              <a:ea typeface="MiSans Demibold" panose="00000700000000000000" pitchFamily="2" charset="-122"/>
              <a:cs typeface="阿里巴巴普惠体 Medium" panose="00020600040101010101" pitchFamily="18" charset="-122"/>
              <a:sym typeface="+mn-ea"/>
            </a:endParaRPr>
          </a:p>
        </p:txBody>
      </p:sp>
      <p:sp>
        <p:nvSpPr>
          <p:cNvPr id="82948" name="文本框 12"/>
          <p:cNvSpPr txBox="1"/>
          <p:nvPr/>
        </p:nvSpPr>
        <p:spPr>
          <a:xfrm>
            <a:off x="7178675" y="1952625"/>
            <a:ext cx="4629150" cy="1796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壶:长9.5*6.3cm/100ml  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公杯:8*5.5cm/150ml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大杯:6*3cm/50ml  小杯:5*3cm/40ml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旅行包:12.5*9.5*12.5cm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外箱尺寸:42*41*49cm   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967913" y="4702493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178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4848225" y="3909695"/>
            <a:ext cx="1260475" cy="1287780"/>
          </a:xfrm>
        </p:spPr>
      </p:pic>
      <p:pic>
        <p:nvPicPr>
          <p:cNvPr id="4" name="图片占位符 40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76345" y="1219200"/>
            <a:ext cx="2196465" cy="2291715"/>
          </a:xfrm>
          <a:prstGeom prst="rect">
            <a:avLst/>
          </a:prstGeom>
        </p:spPr>
      </p:pic>
      <p:pic>
        <p:nvPicPr>
          <p:cNvPr id="5" name="图片占位符 58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6445" y="3959860"/>
            <a:ext cx="1430655" cy="1237615"/>
          </a:xfrm>
          <a:prstGeom prst="rect">
            <a:avLst/>
          </a:prstGeom>
        </p:spPr>
      </p:pic>
      <p:pic>
        <p:nvPicPr>
          <p:cNvPr id="6" name="图片占位符 57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9165" y="1219200"/>
            <a:ext cx="2188845" cy="2291715"/>
          </a:xfrm>
          <a:prstGeom prst="rect">
            <a:avLst/>
          </a:prstGeom>
        </p:spPr>
      </p:pic>
      <p:pic>
        <p:nvPicPr>
          <p:cNvPr id="7" name="图片占位符 63"/>
          <p:cNvPicPr>
            <a:picLocks noGrp="1"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652395" y="3854450"/>
            <a:ext cx="1673225" cy="14478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800850" y="4702493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4298950" y="477838"/>
            <a:ext cx="4127500" cy="5524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日进斗金</a:t>
            </a:r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</a:rPr>
              <a:t>八方来财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290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2550" y="1833563"/>
            <a:ext cx="2247900" cy="390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05225" y="1841500"/>
            <a:ext cx="22225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32500" y="1833563"/>
            <a:ext cx="2592388" cy="390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729663" y="1833563"/>
            <a:ext cx="2406650" cy="390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00850" y="395288"/>
            <a:ext cx="3013075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7" name="文本框 10"/>
          <p:cNvSpPr txBox="1"/>
          <p:nvPr/>
        </p:nvSpPr>
        <p:spPr>
          <a:xfrm>
            <a:off x="6869113" y="393700"/>
            <a:ext cx="2897187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  <a:latin typeface="MiSans Demibold" panose="00000700000000000000" pitchFamily="2" charset="-122"/>
                <a:ea typeface="MiSans Demibold" panose="00000700000000000000" pitchFamily="2" charset="-122"/>
                <a:cs typeface="阿里巴巴普惠体 Medium" panose="00020600040101010101" pitchFamily="18" charset="-122"/>
                <a:sym typeface="+mn-ea"/>
              </a:rPr>
              <a:t>添缘手把壶</a:t>
            </a:r>
            <a:endParaRPr lang="zh-CN" altLang="en-US" sz="2800" dirty="0">
              <a:solidFill>
                <a:schemeClr val="bg1"/>
              </a:solidFill>
              <a:latin typeface="MiSans Demibold" panose="00000700000000000000" pitchFamily="2" charset="-122"/>
              <a:ea typeface="MiSans Demibold" panose="00000700000000000000" pitchFamily="2" charset="-122"/>
              <a:cs typeface="阿里巴巴普惠体 Medium" panose="00020600040101010101" pitchFamily="18" charset="-122"/>
              <a:sym typeface="+mn-ea"/>
            </a:endParaRPr>
          </a:p>
        </p:txBody>
      </p:sp>
      <p:sp>
        <p:nvSpPr>
          <p:cNvPr id="82948" name="文本框 12"/>
          <p:cNvSpPr txBox="1"/>
          <p:nvPr/>
        </p:nvSpPr>
        <p:spPr>
          <a:xfrm>
            <a:off x="7178675" y="1952625"/>
            <a:ext cx="4629150" cy="1796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壶:11.5*7.8cm/230ml  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杯:4.9*5cm/60ml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公道杯:12*7.8cm/230ml  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罐:11.5*7.8cm/55g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PC盒:25*25*8cm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83458" y="4702493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248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60450" y="1133475"/>
            <a:ext cx="2192655" cy="2295525"/>
          </a:xfrm>
          <a:prstGeom prst="rect">
            <a:avLst/>
          </a:prstGeom>
        </p:spPr>
      </p:pic>
      <p:pic>
        <p:nvPicPr>
          <p:cNvPr id="2" name="图片占位符 15"/>
          <p:cNvPicPr>
            <a:picLocks noGrp="1"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00170" y="1133475"/>
            <a:ext cx="2192655" cy="2295525"/>
          </a:xfrm>
          <a:prstGeom prst="rect">
            <a:avLst/>
          </a:prstGeom>
        </p:spPr>
      </p:pic>
      <p:pic>
        <p:nvPicPr>
          <p:cNvPr id="31" name="图片占位符 30"/>
          <p:cNvPicPr>
            <a:picLocks noGrp="1"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686935" y="4150995"/>
            <a:ext cx="1405890" cy="1216025"/>
          </a:xfrm>
          <a:prstGeom prst="rect">
            <a:avLst/>
          </a:prstGeom>
        </p:spPr>
      </p:pic>
      <p:pic>
        <p:nvPicPr>
          <p:cNvPr id="25" name="图片占位符 24"/>
          <p:cNvPicPr>
            <a:picLocks noGrp="1"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873375" y="4150995"/>
            <a:ext cx="1405890" cy="1216025"/>
          </a:xfrm>
          <a:prstGeom prst="rect">
            <a:avLst/>
          </a:prstGeom>
        </p:spPr>
      </p:pic>
      <p:pic>
        <p:nvPicPr>
          <p:cNvPr id="24" name="图片占位符 23"/>
          <p:cNvPicPr>
            <a:picLocks noGrp="1"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60450" y="4150995"/>
            <a:ext cx="1405890" cy="121602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710680" y="4702493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00850" y="395288"/>
            <a:ext cx="3013075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7" name="文本框 10"/>
          <p:cNvSpPr txBox="1"/>
          <p:nvPr/>
        </p:nvSpPr>
        <p:spPr>
          <a:xfrm>
            <a:off x="6869113" y="393700"/>
            <a:ext cx="2897187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marL="0" indent="0">
              <a:buNone/>
            </a:pPr>
            <a:r>
              <a:rPr lang="zh-CN" altLang="en-US" sz="2800" dirty="0">
                <a:solidFill>
                  <a:schemeClr val="bg1"/>
                </a:solidFill>
                <a:latin typeface="MiSans Demibold" panose="00000700000000000000" pitchFamily="2" charset="-122"/>
                <a:ea typeface="MiSans Demibold" panose="00000700000000000000" pitchFamily="2" charset="-122"/>
                <a:cs typeface="阿里巴巴普惠体 Medium" panose="00020600040101010101" pitchFamily="18" charset="-122"/>
                <a:sym typeface="+mn-ea"/>
              </a:rPr>
              <a:t>小雅云集</a:t>
            </a:r>
            <a:endParaRPr lang="zh-CN" altLang="en-US" sz="2800" dirty="0">
              <a:solidFill>
                <a:schemeClr val="bg1"/>
              </a:solidFill>
              <a:latin typeface="MiSans Demibold" panose="00000700000000000000" pitchFamily="2" charset="-122"/>
              <a:ea typeface="MiSans Demibold" panose="00000700000000000000" pitchFamily="2" charset="-122"/>
              <a:cs typeface="阿里巴巴普惠体 Medium" panose="00020600040101010101" pitchFamily="18" charset="-122"/>
              <a:sym typeface="+mn-ea"/>
            </a:endParaRPr>
          </a:p>
        </p:txBody>
      </p:sp>
      <p:sp>
        <p:nvSpPr>
          <p:cNvPr id="82948" name="文本框 12"/>
          <p:cNvSpPr txBox="1"/>
          <p:nvPr/>
        </p:nvSpPr>
        <p:spPr>
          <a:xfrm>
            <a:off x="7178675" y="1952625"/>
            <a:ext cx="4629150" cy="1796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壶:11.5*9cm/150ml  杯:5.53.5cm/40ml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盘:20*20*2.5cm  礼盒:23.2*13.7*23.1cm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手提袋:24.8*14.5*25cm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单套重量:1.6kg 外箱尺寸:48*48*59cm 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</a:rPr>
              <a:t>毛重:28kg/箱</a:t>
            </a:r>
            <a:endParaRPr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949" name="文本框 22"/>
          <p:cNvSpPr txBox="1"/>
          <p:nvPr>
            <p:custDataLst>
              <p:tags r:id="rId1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765983" y="4702493"/>
            <a:ext cx="1417638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198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9" name="图片占位符 3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048760" y="909955"/>
            <a:ext cx="2225040" cy="2774315"/>
          </a:xfrm>
        </p:spPr>
      </p:pic>
      <p:pic>
        <p:nvPicPr>
          <p:cNvPr id="52" name="图片占位符 51"/>
          <p:cNvPicPr>
            <a:picLocks noGrp="1"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70755" y="4305935"/>
            <a:ext cx="1502410" cy="1299210"/>
          </a:xfrm>
          <a:prstGeom prst="rect">
            <a:avLst/>
          </a:prstGeom>
        </p:spPr>
      </p:pic>
      <p:pic>
        <p:nvPicPr>
          <p:cNvPr id="42" name="图片占位符 41"/>
          <p:cNvPicPr>
            <a:picLocks noGrp="1"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002915" y="4305935"/>
            <a:ext cx="1531620" cy="1325245"/>
          </a:xfrm>
          <a:prstGeom prst="rect">
            <a:avLst/>
          </a:prstGeom>
        </p:spPr>
      </p:pic>
      <p:pic>
        <p:nvPicPr>
          <p:cNvPr id="40" name="图片占位符 39"/>
          <p:cNvPicPr>
            <a:picLocks noGrp="1"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97280" y="4305935"/>
            <a:ext cx="1522730" cy="1317625"/>
          </a:xfrm>
          <a:prstGeom prst="rect">
            <a:avLst/>
          </a:prstGeom>
        </p:spPr>
      </p:pic>
      <p:pic>
        <p:nvPicPr>
          <p:cNvPr id="38" name="图片占位符 37"/>
          <p:cNvPicPr>
            <a:picLocks noGrp="1"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97280" y="909955"/>
            <a:ext cx="2649220" cy="277368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709410" y="4702493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115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圆角矩形"/>
          <p:cNvSpPr/>
          <p:nvPr/>
        </p:nvSpPr>
        <p:spPr>
          <a:xfrm>
            <a:off x="9485313" y="376238"/>
            <a:ext cx="2181225" cy="584200"/>
          </a:xfrm>
          <a:prstGeom prst="roundRect">
            <a:avLst>
              <a:gd name="adj" fmla="val 16852"/>
            </a:avLst>
          </a:prstGeom>
          <a:solidFill>
            <a:srgbClr val="C2AD90"/>
          </a:solidFill>
          <a:ln w="12700">
            <a:noFill/>
          </a:ln>
        </p:spPr>
        <p:txBody>
          <a:bodyPr lIns="25400" tIns="25400" rIns="25400" bIns="25400" anchor="ctr" anchorCtr="0"/>
          <a:p>
            <a:pPr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pic>
        <p:nvPicPr>
          <p:cNvPr id="84994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438" y="1462088"/>
            <a:ext cx="2489200" cy="163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84995" name="线条"/>
          <p:cNvSpPr/>
          <p:nvPr/>
        </p:nvSpPr>
        <p:spPr>
          <a:xfrm flipH="1">
            <a:off x="1182688" y="1927225"/>
            <a:ext cx="3068637" cy="231775"/>
          </a:xfrm>
          <a:prstGeom prst="line">
            <a:avLst/>
          </a:prstGeom>
          <a:ln w="63500" cap="flat" cmpd="sng">
            <a:solidFill>
              <a:srgbClr val="C2AD90"/>
            </a:solidFill>
            <a:prstDash val="sysDot"/>
            <a:miter lim="400000"/>
            <a:headEnd type="none" w="med" len="med"/>
            <a:tailEnd type="triangle" w="med" len="med"/>
          </a:ln>
        </p:spPr>
        <p:txBody>
          <a:bodyPr lIns="25400" tIns="25400" rIns="25400" bIns="25400" anchor="ctr" anchorCtr="0"/>
          <a:p>
            <a:endParaRPr lang="zh-CN" altLang="zh-CN" sz="900">
              <a:latin typeface="Cambria" panose="02040503050406030204" charset="0"/>
              <a:ea typeface="黑体" panose="02010609060101010101" charset="-122"/>
            </a:endParaRPr>
          </a:p>
        </p:txBody>
      </p:sp>
      <p:sp>
        <p:nvSpPr>
          <p:cNvPr id="84996" name="线条"/>
          <p:cNvSpPr/>
          <p:nvPr/>
        </p:nvSpPr>
        <p:spPr>
          <a:xfrm flipH="1">
            <a:off x="2408238" y="1925638"/>
            <a:ext cx="1831975" cy="373062"/>
          </a:xfrm>
          <a:prstGeom prst="line">
            <a:avLst/>
          </a:prstGeom>
          <a:ln w="63500" cap="flat" cmpd="sng">
            <a:solidFill>
              <a:srgbClr val="C2AD90"/>
            </a:solidFill>
            <a:prstDash val="sysDot"/>
            <a:miter lim="400000"/>
            <a:headEnd type="none" w="med" len="med"/>
            <a:tailEnd type="triangle" w="med" len="med"/>
          </a:ln>
        </p:spPr>
        <p:txBody>
          <a:bodyPr lIns="25400" tIns="25400" rIns="25400" bIns="25400" anchor="ctr" anchorCtr="0"/>
          <a:p>
            <a:endParaRPr lang="zh-CN" altLang="zh-CN" sz="900">
              <a:latin typeface="Cambria" panose="02040503050406030204" charset="0"/>
              <a:ea typeface="黑体" panose="02010609060101010101" charset="-122"/>
            </a:endParaRPr>
          </a:p>
        </p:txBody>
      </p:sp>
      <p:sp>
        <p:nvSpPr>
          <p:cNvPr id="336" name="定制类型"/>
          <p:cNvSpPr txBox="1"/>
          <p:nvPr/>
        </p:nvSpPr>
        <p:spPr>
          <a:xfrm>
            <a:off x="9591675" y="434975"/>
            <a:ext cx="2006600" cy="47307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wrap="none" lIns="25400" tIns="25400" rIns="25400" bIns="25400" anchor="ctr">
            <a:spAutoFit/>
          </a:bodyPr>
          <a:lstStyle>
            <a:lvl1pPr>
              <a:defRPr sz="5500" spc="11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pPr algn="ctr" fontAlgn="auto"/>
            <a:r>
              <a:rPr sz="2750" strike="noStrike" noProof="1">
                <a:latin typeface="Lantinghei SC Extralight"/>
                <a:ea typeface="Lantinghei SC Extralight"/>
                <a:cs typeface="Lantinghei SC Extralight"/>
              </a:rPr>
              <a:t>定制类型</a:t>
            </a:r>
            <a:endParaRPr sz="2750" strike="noStrike" noProof="1"/>
          </a:p>
        </p:txBody>
      </p:sp>
      <p:sp>
        <p:nvSpPr>
          <p:cNvPr id="84998" name="圆角矩形"/>
          <p:cNvSpPr/>
          <p:nvPr/>
        </p:nvSpPr>
        <p:spPr>
          <a:xfrm>
            <a:off x="9023350" y="376238"/>
            <a:ext cx="338138" cy="584200"/>
          </a:xfrm>
          <a:prstGeom prst="roundRect">
            <a:avLst>
              <a:gd name="adj" fmla="val 29106"/>
            </a:avLst>
          </a:prstGeom>
          <a:solidFill>
            <a:srgbClr val="C2AD90"/>
          </a:solidFill>
          <a:ln w="12700">
            <a:noFill/>
          </a:ln>
        </p:spPr>
        <p:txBody>
          <a:bodyPr lIns="25400" tIns="25400" rIns="25400" bIns="25400" anchor="ctr" anchorCtr="0"/>
          <a:p>
            <a:pPr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pic>
        <p:nvPicPr>
          <p:cNvPr id="84999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2013" y="3162300"/>
            <a:ext cx="2166937" cy="2419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" name="节日礼、商务礼皆可定制"/>
          <p:cNvSpPr txBox="1"/>
          <p:nvPr/>
        </p:nvSpPr>
        <p:spPr>
          <a:xfrm>
            <a:off x="7302500" y="1735138"/>
            <a:ext cx="3892550" cy="47307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55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fontAlgn="auto">
              <a:defRPr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z="2750" strike="noStrike" noProof="1">
                <a:latin typeface="Lantinghei SC Demibold"/>
                <a:ea typeface="Lantinghei SC Demibold"/>
                <a:cs typeface="Lantinghei SC Demibold"/>
                <a:sym typeface="Lantinghei SC Demibold"/>
              </a:rPr>
              <a:t>节日礼、商务礼皆可定制</a:t>
            </a:r>
            <a:endParaRPr sz="2750" strike="noStrike" noProof="1">
              <a:latin typeface="Lantinghei SC Demibold"/>
              <a:ea typeface="Lantinghei SC Demibold"/>
              <a:cs typeface="Lantinghei SC Demibold"/>
              <a:sym typeface="Lantinghei SC Demibold"/>
            </a:endParaRPr>
          </a:p>
        </p:txBody>
      </p:sp>
      <p:sp>
        <p:nvSpPr>
          <p:cNvPr id="85001" name="优势：一站式定制服务，省心省力，少量"/>
          <p:cNvSpPr txBox="1"/>
          <p:nvPr/>
        </p:nvSpPr>
        <p:spPr>
          <a:xfrm>
            <a:off x="7302500" y="2332038"/>
            <a:ext cx="4267200" cy="357187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000">
                <a:latin typeface="Cambria" panose="02040503050406030204" charset="0"/>
                <a:ea typeface="黑体" panose="02010609060101010101" charset="-122"/>
              </a:rPr>
              <a:t>优势：一站式定制服务，省心省力，少量</a:t>
            </a:r>
            <a:endParaRPr lang="zh-CN" altLang="zh-CN" sz="2000">
              <a:latin typeface="Cambria" panose="02040503050406030204" charset="0"/>
              <a:ea typeface="黑体" panose="02010609060101010101" charset="-122"/>
            </a:endParaRPr>
          </a:p>
        </p:txBody>
      </p:sp>
      <p:sp>
        <p:nvSpPr>
          <p:cNvPr id="85002" name="高效率、高创新、低成本、低价格"/>
          <p:cNvSpPr txBox="1"/>
          <p:nvPr/>
        </p:nvSpPr>
        <p:spPr>
          <a:xfrm>
            <a:off x="7302500" y="3906361"/>
            <a:ext cx="3098800" cy="358140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000">
                <a:latin typeface="Lantinghei SC Demibold"/>
                <a:ea typeface="Lantinghei SC Demibold"/>
                <a:sym typeface="Lantinghei SC Demibold"/>
              </a:rPr>
              <a:t>高效率、高创新、高性价比</a:t>
            </a:r>
            <a:endParaRPr lang="zh-CN" altLang="zh-CN" sz="2000">
              <a:latin typeface="Lantinghei SC Demibold"/>
              <a:ea typeface="Lantinghei SC Demibold"/>
              <a:sym typeface="Lantinghei SC Demibold"/>
            </a:endParaRPr>
          </a:p>
        </p:txBody>
      </p:sp>
      <p:sp>
        <p:nvSpPr>
          <p:cNvPr id="329" name="专业设计团队、专业审评团队，从茶叶、到包装、到物流，一站式服务，为您量身定制专属产品"/>
          <p:cNvSpPr txBox="1"/>
          <p:nvPr/>
        </p:nvSpPr>
        <p:spPr>
          <a:xfrm>
            <a:off x="7302500" y="4289425"/>
            <a:ext cx="4068763" cy="112712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>
            <a:lvl1pPr algn="l">
              <a:defRPr sz="3500" spc="559"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lvl1pPr>
          </a:lstStyle>
          <a:p>
            <a:pPr fontAlgn="auto"/>
            <a:r>
              <a:rPr sz="1750" strike="noStrike" noProof="1">
                <a:latin typeface="Lantinghei SC Extralight"/>
                <a:ea typeface="Lantinghei SC Extralight"/>
                <a:cs typeface="Lantinghei SC Extralight"/>
              </a:rPr>
              <a:t>专业设计团队、专业审评团队，从茶叶、到包装、到物流，一站式服务，为您量身定制专属产品</a:t>
            </a:r>
            <a:endParaRPr sz="1750" strike="noStrike" noProof="1"/>
          </a:p>
        </p:txBody>
      </p:sp>
      <p:sp>
        <p:nvSpPr>
          <p:cNvPr id="85004" name="圆角矩形"/>
          <p:cNvSpPr/>
          <p:nvPr/>
        </p:nvSpPr>
        <p:spPr>
          <a:xfrm>
            <a:off x="4270375" y="1592263"/>
            <a:ext cx="2720975" cy="1376362"/>
          </a:xfrm>
          <a:prstGeom prst="roundRect">
            <a:avLst>
              <a:gd name="adj" fmla="val 15000"/>
            </a:avLst>
          </a:prstGeom>
          <a:solidFill>
            <a:srgbClr val="C2AD90"/>
          </a:solidFill>
          <a:ln w="12700">
            <a:noFill/>
          </a:ln>
        </p:spPr>
        <p:txBody>
          <a:bodyPr lIns="25400" tIns="25400" rIns="25400" bIns="25400" anchor="ctr" anchorCtr="0"/>
          <a:p>
            <a:pPr algn="ctr"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sp>
        <p:nvSpPr>
          <p:cNvPr id="85005" name="LOGO定制"/>
          <p:cNvSpPr txBox="1"/>
          <p:nvPr/>
        </p:nvSpPr>
        <p:spPr>
          <a:xfrm>
            <a:off x="4587875" y="1819275"/>
            <a:ext cx="1960563" cy="512763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pPr algn="ctr"/>
            <a:r>
              <a:rPr lang="zh-CN" altLang="zh-CN" sz="3000">
                <a:solidFill>
                  <a:srgbClr val="FFFFFF"/>
                </a:solidFill>
                <a:latin typeface="Lantinghei SC Demibold"/>
                <a:ea typeface="Lantinghei SC Demibold"/>
                <a:sym typeface="Lantinghei SC Demibold"/>
              </a:rPr>
              <a:t>LOGO</a:t>
            </a:r>
            <a:r>
              <a:rPr lang="zh-CN" altLang="zh-CN" sz="3000">
                <a:solidFill>
                  <a:srgbClr val="FFFFFF"/>
                </a:solidFill>
                <a:latin typeface="Lantinghei SC Extralight"/>
                <a:ea typeface="Lantinghei SC Extralight"/>
                <a:sym typeface="Lantinghei SC Extralight"/>
              </a:rPr>
              <a:t>定制</a:t>
            </a:r>
            <a:endParaRPr lang="zh-CN" altLang="zh-CN" sz="3000">
              <a:solidFill>
                <a:srgbClr val="FFFFFF"/>
              </a:solidFill>
              <a:latin typeface="Lantinghei SC Extralight"/>
              <a:ea typeface="Lantinghei SC Extralight"/>
              <a:sym typeface="Lantinghei SC Extralight"/>
            </a:endParaRPr>
          </a:p>
        </p:txBody>
      </p:sp>
      <p:sp>
        <p:nvSpPr>
          <p:cNvPr id="85006" name="多数企业的选择"/>
          <p:cNvSpPr txBox="1"/>
          <p:nvPr/>
        </p:nvSpPr>
        <p:spPr>
          <a:xfrm>
            <a:off x="4713288" y="2416175"/>
            <a:ext cx="1828800" cy="3587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pPr algn="ctr"/>
            <a:r>
              <a:rPr lang="zh-CN" altLang="zh-CN" sz="2000">
                <a:solidFill>
                  <a:srgbClr val="FFFFFF"/>
                </a:solidFill>
                <a:latin typeface="Cambria" panose="02040503050406030204" charset="0"/>
                <a:ea typeface="黑体" panose="02010609060101010101" charset="-122"/>
              </a:rPr>
              <a:t>多数企业的选择</a:t>
            </a:r>
            <a:endParaRPr lang="zh-CN" altLang="zh-CN" sz="2000">
              <a:solidFill>
                <a:srgbClr val="FFFFFF"/>
              </a:solidFill>
              <a:latin typeface="Cambria" panose="02040503050406030204" charset="0"/>
              <a:ea typeface="黑体" panose="02010609060101010101" charset="-122"/>
            </a:endParaRPr>
          </a:p>
        </p:txBody>
      </p:sp>
      <p:sp>
        <p:nvSpPr>
          <p:cNvPr id="85007" name="圆角矩形"/>
          <p:cNvSpPr/>
          <p:nvPr/>
        </p:nvSpPr>
        <p:spPr>
          <a:xfrm>
            <a:off x="4270375" y="3929063"/>
            <a:ext cx="2720975" cy="1374775"/>
          </a:xfrm>
          <a:prstGeom prst="roundRect">
            <a:avLst>
              <a:gd name="adj" fmla="val 15000"/>
            </a:avLst>
          </a:prstGeom>
          <a:solidFill>
            <a:srgbClr val="C2AD90"/>
          </a:solidFill>
          <a:ln w="12700">
            <a:noFill/>
          </a:ln>
        </p:spPr>
        <p:txBody>
          <a:bodyPr lIns="25400" tIns="25400" rIns="25400" bIns="25400" anchor="ctr" anchorCtr="0"/>
          <a:p>
            <a:pPr algn="ctr"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  <p:sp>
        <p:nvSpPr>
          <p:cNvPr id="85008" name="专版定制"/>
          <p:cNvSpPr txBox="1"/>
          <p:nvPr/>
        </p:nvSpPr>
        <p:spPr>
          <a:xfrm>
            <a:off x="4603750" y="4079875"/>
            <a:ext cx="2520950" cy="65087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pPr>
              <a:lnSpc>
                <a:spcPct val="130000"/>
              </a:lnSpc>
            </a:pPr>
            <a:r>
              <a:rPr lang="zh-CN" altLang="zh-CN" sz="3000">
                <a:solidFill>
                  <a:srgbClr val="FFFFFF"/>
                </a:solidFill>
                <a:latin typeface="Lantinghei SC Demibold"/>
                <a:ea typeface="Lantinghei SC Demibold"/>
                <a:sym typeface="Lantinghei SC Demibold"/>
              </a:rPr>
              <a:t>专版</a:t>
            </a:r>
            <a:r>
              <a:rPr lang="zh-CN" altLang="zh-CN" sz="3000">
                <a:solidFill>
                  <a:srgbClr val="FFFFFF"/>
                </a:solidFill>
                <a:latin typeface="Lantinghei SC Extralight"/>
                <a:ea typeface="Lantinghei SC Extralight"/>
                <a:sym typeface="Lantinghei SC Extralight"/>
              </a:rPr>
              <a:t>定制</a:t>
            </a:r>
            <a:endParaRPr lang="zh-CN" altLang="zh-CN" sz="3000">
              <a:solidFill>
                <a:srgbClr val="FFFFFF"/>
              </a:solidFill>
              <a:latin typeface="Lantinghei SC Extralight"/>
              <a:ea typeface="Lantinghei SC Extralight"/>
              <a:sym typeface="Lantinghei SC Extralight"/>
            </a:endParaRPr>
          </a:p>
        </p:txBody>
      </p:sp>
      <p:sp>
        <p:nvSpPr>
          <p:cNvPr id="85009" name="个性化选择"/>
          <p:cNvSpPr txBox="1"/>
          <p:nvPr/>
        </p:nvSpPr>
        <p:spPr>
          <a:xfrm>
            <a:off x="4868863" y="4714875"/>
            <a:ext cx="1320800" cy="357188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 anchorCtr="0">
            <a:spAutoFit/>
          </a:bodyPr>
          <a:p>
            <a:r>
              <a:rPr lang="zh-CN" altLang="zh-CN" sz="2000">
                <a:solidFill>
                  <a:srgbClr val="FFFFFF"/>
                </a:solidFill>
                <a:latin typeface="Cambria" panose="02040503050406030204" charset="0"/>
                <a:ea typeface="黑体" panose="02010609060101010101" charset="-122"/>
              </a:rPr>
              <a:t>个性化选择</a:t>
            </a:r>
            <a:endParaRPr lang="zh-CN" altLang="zh-CN" sz="2000">
              <a:solidFill>
                <a:srgbClr val="FFFFFF"/>
              </a:solidFill>
              <a:latin typeface="Cambria" panose="02040503050406030204" charset="0"/>
              <a:ea typeface="黑体" panose="02010609060101010101" charset="-122"/>
            </a:endParaRPr>
          </a:p>
        </p:txBody>
      </p:sp>
      <p:sp>
        <p:nvSpPr>
          <p:cNvPr id="85010" name="箭头"/>
          <p:cNvSpPr/>
          <p:nvPr/>
        </p:nvSpPr>
        <p:spPr>
          <a:xfrm>
            <a:off x="3509963" y="4298950"/>
            <a:ext cx="635000" cy="635000"/>
          </a:xfrm>
          <a:prstGeom prst="rightArrow">
            <a:avLst>
              <a:gd name="adj1" fmla="val 32009"/>
              <a:gd name="adj2" fmla="val 64000"/>
            </a:avLst>
          </a:prstGeom>
          <a:solidFill>
            <a:srgbClr val="C2AD90"/>
          </a:solidFill>
          <a:ln w="12700">
            <a:noFill/>
          </a:ln>
        </p:spPr>
        <p:txBody>
          <a:bodyPr lIns="25400" tIns="25400" rIns="25400" bIns="25400" anchor="ctr" anchorCtr="0"/>
          <a:p>
            <a:pPr defTabSz="825500"/>
            <a:endParaRPr lang="zh-CN" altLang="zh-CN" sz="1600">
              <a:solidFill>
                <a:srgbClr val="FFFFFF"/>
              </a:solidFill>
              <a:latin typeface="Helvetica Neue Medium"/>
              <a:ea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服务品牌"/>
          <p:cNvSpPr txBox="1"/>
          <p:nvPr/>
        </p:nvSpPr>
        <p:spPr>
          <a:xfrm>
            <a:off x="7910513" y="1373188"/>
            <a:ext cx="2574925" cy="936625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/>
          <a:p>
            <a:r>
              <a:rPr lang="zh-CN" altLang="zh-CN" sz="3000">
                <a:solidFill>
                  <a:srgbClr val="FFFFFF"/>
                </a:solidFill>
                <a:latin typeface="Lantinghei SC Extralight"/>
                <a:ea typeface="Lantinghei SC Extralight"/>
                <a:sym typeface="Lantinghei SC Extralight"/>
              </a:rPr>
              <a:t>服务品牌</a:t>
            </a:r>
            <a:endParaRPr lang="zh-CN" altLang="zh-CN" sz="3000">
              <a:solidFill>
                <a:srgbClr val="FFFFFF"/>
              </a:solidFill>
              <a:latin typeface="Lantinghei SC Extralight"/>
              <a:ea typeface="Lantinghei SC Extralight"/>
              <a:sym typeface="Lantinghei SC Extralight"/>
            </a:endParaRPr>
          </a:p>
        </p:txBody>
      </p:sp>
      <p:sp>
        <p:nvSpPr>
          <p:cNvPr id="86019" name="LOGO"/>
          <p:cNvSpPr txBox="1"/>
          <p:nvPr/>
        </p:nvSpPr>
        <p:spPr>
          <a:xfrm>
            <a:off x="4522788" y="3738563"/>
            <a:ext cx="2144712" cy="935037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/>
          <a:p>
            <a:r>
              <a:rPr lang="zh-CN" altLang="zh-CN" sz="3000">
                <a:solidFill>
                  <a:srgbClr val="FFFFFF"/>
                </a:solidFill>
                <a:latin typeface="Lantinghei SC Extralight"/>
                <a:ea typeface="Lantinghei SC Extralight"/>
                <a:sym typeface="Lantinghei SC Extralight"/>
              </a:rPr>
              <a:t>LOGO</a:t>
            </a:r>
            <a:endParaRPr lang="zh-CN" altLang="zh-CN" sz="3000">
              <a:solidFill>
                <a:srgbClr val="FFFFFF"/>
              </a:solidFill>
              <a:latin typeface="Lantinghei SC Extralight"/>
              <a:ea typeface="Lantinghei SC Extralight"/>
              <a:sym typeface="Lantinghei SC Extralight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9172575" y="395288"/>
            <a:ext cx="2635250" cy="603250"/>
          </a:xfrm>
          <a:prstGeom prst="roundRect">
            <a:avLst/>
          </a:prstGeom>
          <a:solidFill>
            <a:srgbClr val="A4A3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en-US" altLang="zh-CN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strike="noStrike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产品内容</a:t>
            </a:r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31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7388" y="1533525"/>
            <a:ext cx="5399087" cy="407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7178675" y="395288"/>
            <a:ext cx="2635250" cy="603250"/>
          </a:xfrm>
          <a:prstGeom prst="roundRect">
            <a:avLst/>
          </a:prstGeom>
          <a:solidFill>
            <a:srgbClr val="DAC2A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z="2800" strike="noStrike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6" name="文本框 10"/>
          <p:cNvSpPr txBox="1"/>
          <p:nvPr/>
        </p:nvSpPr>
        <p:spPr>
          <a:xfrm>
            <a:off x="7283450" y="393700"/>
            <a:ext cx="2482850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/>
          <a:p>
            <a:pPr algn="ctr"/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兴</a:t>
            </a:r>
            <a:r>
              <a:rPr lang="en-US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龍</a:t>
            </a:r>
            <a:endParaRPr lang="zh-CN" altLang="en-US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7" name="文本框 12"/>
          <p:cNvSpPr txBox="1"/>
          <p:nvPr/>
        </p:nvSpPr>
        <p:spPr>
          <a:xfrm>
            <a:off x="7178675" y="1679575"/>
            <a:ext cx="4572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茶叶：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一级寿眉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*250g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尺寸：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20.5*20.5*5cm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箱规：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charset="-122"/>
              </a:rPr>
              <a:t>箱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8" name="文本框 22"/>
          <p:cNvSpPr txBox="1"/>
          <p:nvPr>
            <p:custDataLst>
              <p:tags r:id="rId3"/>
            </p:custDataLst>
          </p:nvPr>
        </p:nvSpPr>
        <p:spPr>
          <a:xfrm>
            <a:off x="687388" y="5967413"/>
            <a:ext cx="5905500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备注：以上报价不含税及运费，普票另加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3%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专票另加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9%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78675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出货价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42563" y="4687888"/>
            <a:ext cx="1312863" cy="9207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C2A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p>
            <a:pPr algn="ctr" fontAlgn="auto"/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零售价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fontAlgn="auto"/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199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</a:t>
            </a:r>
            <a:r>
              <a:rPr lang="en-US" altLang="zh-CN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strike="noStrike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盒</a:t>
            </a:r>
            <a:endParaRPr lang="zh-CN" altLang="en-US" sz="2000" strike="noStrike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commondata" val="eyJoZGlkIjoiODI2YzZiOThmYjA4YzQ5ZGI3NDJkMTUwN2JkMjFlNWQifQ==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5764</Words>
  <Application>WPS 演示</Application>
  <PresentationFormat>宽屏</PresentationFormat>
  <Paragraphs>926</Paragraphs>
  <Slides>83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83</vt:i4>
      </vt:variant>
    </vt:vector>
  </HeadingPairs>
  <TitlesOfParts>
    <vt:vector size="104" baseType="lpstr">
      <vt:lpstr>Arial</vt:lpstr>
      <vt:lpstr>宋体</vt:lpstr>
      <vt:lpstr>Wingdings</vt:lpstr>
      <vt:lpstr>Cambria</vt:lpstr>
      <vt:lpstr>黑体</vt:lpstr>
      <vt:lpstr>Wingdings</vt:lpstr>
      <vt:lpstr>FZYaSongS-B-GB</vt:lpstr>
      <vt:lpstr>Segoe Print</vt:lpstr>
      <vt:lpstr>Helvetica Neue Medium</vt:lpstr>
      <vt:lpstr>Lantinghei SC Extralight</vt:lpstr>
      <vt:lpstr>Lantinghei SC Demibold</vt:lpstr>
      <vt:lpstr>微软雅黑</vt:lpstr>
      <vt:lpstr>Arial Unicode MS</vt:lpstr>
      <vt:lpstr>Calibri</vt:lpstr>
      <vt:lpstr>MiSans Demibold</vt:lpstr>
      <vt:lpstr>阿里巴巴普惠体 Medium</vt:lpstr>
      <vt:lpstr>WPS</vt:lpstr>
      <vt:lpstr>1_WPS</vt:lpstr>
      <vt:lpstr>2_WPS</vt:lpstr>
      <vt:lpstr>3_WPS</vt:lpstr>
      <vt:lpstr>4_WPS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礼享家罗掌柜</cp:lastModifiedBy>
  <cp:revision>211</cp:revision>
  <dcterms:created xsi:type="dcterms:W3CDTF">2019-06-19T02:08:00Z</dcterms:created>
  <dcterms:modified xsi:type="dcterms:W3CDTF">2024-11-05T09:29:17Z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730D6B4A217B4228A5576EBD646706D1_13</vt:lpwstr>
  </property>
</Properties>
</file>